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28.xml"/>
  <Override ContentType="application/vnd.openxmlformats-officedocument.presentationml.notesSlide+xml" PartName="/ppt/notesSlides/notesSlide15.xml"/>
  <Override ContentType="application/vnd.openxmlformats-officedocument.presentationml.notesSlide+xml" PartName="/ppt/notesSlides/notesSlide11.xml"/>
  <Override ContentType="application/vnd.openxmlformats-officedocument.presentationml.notesSlide+xml" PartName="/ppt/notesSlides/notesSlide24.xml"/>
  <Override ContentType="application/vnd.openxmlformats-officedocument.presentationml.notesSlide+xml" PartName="/ppt/notesSlides/notesSlide12.xml"/>
  <Override ContentType="application/vnd.openxmlformats-officedocument.presentationml.notesSlide+xml" PartName="/ppt/notesSlides/notesSlide20.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21.xml"/>
  <Override ContentType="application/vnd.openxmlformats-officedocument.presentationml.notesSlide+xml" PartName="/ppt/notesSlides/notesSlide8.xml"/>
  <Override ContentType="application/vnd.openxmlformats-officedocument.presentationml.notesSlide+xml" PartName="/ppt/notesSlides/notesSlide4.xml"/>
  <Override ContentType="application/vnd.openxmlformats-officedocument.presentationml.notesSlide+xml" PartName="/ppt/notesSlides/notesSlide25.xml"/>
  <Override ContentType="application/vnd.openxmlformats-officedocument.presentationml.notesSlide+xml" PartName="/ppt/notesSlides/notesSlide18.xml"/>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22.xml"/>
  <Override ContentType="application/vnd.openxmlformats-officedocument.presentationml.notesSlide+xml" PartName="/ppt/notesSlides/notesSlide7.xml"/>
  <Override ContentType="application/vnd.openxmlformats-officedocument.presentationml.notesSlide+xml" PartName="/ppt/notesSlides/notesSlide26.xml"/>
  <Override ContentType="application/vnd.openxmlformats-officedocument.presentationml.notesSlide+xml" PartName="/ppt/notesSlides/notesSlide5.xml"/>
  <Override ContentType="application/vnd.openxmlformats-officedocument.presentationml.notesSlide+xml" PartName="/ppt/notesSlides/notesSlide19.xml"/>
  <Override ContentType="application/vnd.openxmlformats-officedocument.presentationml.notesSlide+xml" PartName="/ppt/notesSlides/notesSlide27.xml"/>
  <Override ContentType="application/vnd.openxmlformats-officedocument.presentationml.notesSlide+xml" PartName="/ppt/notesSlides/notesSlide14.xml"/>
  <Override ContentType="application/vnd.openxmlformats-officedocument.presentationml.notesSlide+xml" PartName="/ppt/notesSlides/notesSlide23.xml"/>
  <Override ContentType="application/vnd.openxmlformats-officedocument.presentationml.notesSlide+xml" PartName="/ppt/notesSlides/notesSlide2.xml"/>
  <Override ContentType="application/vnd.openxmlformats-officedocument.presentationml.notesSlide+xml" PartName="/ppt/notesSlides/notesSlide10.xml"/>
  <Override ContentType="application/vnd.openxmlformats-officedocument.custom-properties+xml" PartName="/docProps/custom.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11.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9.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7.xml"/>
  <Override ContentType="application/vnd.openxmlformats-officedocument.presentationml.slideLayout+xml" PartName="/ppt/slideLayouts/slideLayout14.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6.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21.xml"/>
  <Override ContentType="application/vnd.openxmlformats-officedocument.presentationml.slideMaster+xml" PartName="/ppt/slideMasters/slideMaster1.xml"/>
  <Override ContentType="application/binary" PartName="/ppt/metadata"/>
  <Override ContentType="application/vnd.openxmlformats-officedocument.presentationml.slide+xml" PartName="/ppt/slides/slide4.xml"/>
  <Override ContentType="application/vnd.openxmlformats-officedocument.presentationml.slide+xml" PartName="/ppt/slides/slide18.xml"/>
  <Override ContentType="application/vnd.openxmlformats-officedocument.presentationml.slide+xml" PartName="/ppt/slides/slide22.xml"/>
  <Override ContentType="application/vnd.openxmlformats-officedocument.presentationml.slide+xml" PartName="/ppt/slides/slide26.xml"/>
  <Override ContentType="application/vnd.openxmlformats-officedocument.presentationml.slide+xml" PartName="/ppt/slides/slide19.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25.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2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28.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23.xml"/>
  <Override ContentType="application/vnd.openxmlformats-officedocument.presentationml.slide+xml" PartName="/ppt/slides/slide2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custom-properties" Target="docProps/custom.xml"/><Relationship Id="rId2" Type="http://schemas.openxmlformats.org/package/2006/relationships/metadata/core-properties" Target="docProps/core.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48"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Lst>
  <p:sldSz cy="6858000" cx="12192000"/>
  <p:notesSz cx="6858000" cy="9144000"/>
  <p:embeddedFontLst>
    <p:embeddedFont>
      <p:font typeface="Teko"/>
      <p:regular r:id="rId33"/>
      <p:bold r:id="rId34"/>
    </p:embeddedFont>
    <p:embeddedFont>
      <p:font typeface="Proxima Nova"/>
      <p:regular r:id="rId35"/>
      <p:bold r:id="rId36"/>
      <p:italic r:id="rId37"/>
      <p:boldItalic r:id="rId38"/>
    </p:embeddedFont>
    <p:embeddedFont>
      <p:font typeface="Century Gothic"/>
      <p:bold r:id="rId39"/>
      <p:boldItalic r:id="rId40"/>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extLst>
    <p:ext uri="GoogleSlidesCustomDataVersion2">
      <go:slidesCustomData xmlns:go="http://customooxmlschemas.google.com/" r:id="rId41" roundtripDataSignature="AMtx7mg88wlJTuhycLaWuUT5wlXBadYnfw=="/>
    </p:ext>
  </p:extLst>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40" Type="http://schemas.openxmlformats.org/officeDocument/2006/relationships/font" Target="fonts/CenturyGothic-boldItalic.fntdata"/><Relationship Id="rId20" Type="http://schemas.openxmlformats.org/officeDocument/2006/relationships/slide" Target="slides/slide16.xml"/><Relationship Id="rId41" Type="http://customschemas.google.com/relationships/presentationmetadata" Target="metadata"/><Relationship Id="rId22" Type="http://schemas.openxmlformats.org/officeDocument/2006/relationships/slide" Target="slides/slide18.xml"/><Relationship Id="rId21" Type="http://schemas.openxmlformats.org/officeDocument/2006/relationships/slide" Target="slides/slide17.xml"/><Relationship Id="rId24" Type="http://schemas.openxmlformats.org/officeDocument/2006/relationships/slide" Target="slides/slide20.xml"/><Relationship Id="rId23" Type="http://schemas.openxmlformats.org/officeDocument/2006/relationships/slide" Target="slides/slide19.xml"/><Relationship Id="rId1" Type="http://schemas.openxmlformats.org/officeDocument/2006/relationships/theme" Target="theme/theme1.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slide" Target="slides/slide22.xml"/><Relationship Id="rId25" Type="http://schemas.openxmlformats.org/officeDocument/2006/relationships/slide" Target="slides/slide21.xml"/><Relationship Id="rId28" Type="http://schemas.openxmlformats.org/officeDocument/2006/relationships/slide" Target="slides/slide24.xml"/><Relationship Id="rId27" Type="http://schemas.openxmlformats.org/officeDocument/2006/relationships/slide" Target="slides/slide23.xml"/><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slide" Target="slides/slide25.xml"/><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slide" Target="slides/slide27.xml"/><Relationship Id="rId30" Type="http://schemas.openxmlformats.org/officeDocument/2006/relationships/slide" Target="slides/slide26.xml"/><Relationship Id="rId11" Type="http://schemas.openxmlformats.org/officeDocument/2006/relationships/slide" Target="slides/slide7.xml"/><Relationship Id="rId33" Type="http://schemas.openxmlformats.org/officeDocument/2006/relationships/font" Target="fonts/Teko-regular.fntdata"/><Relationship Id="rId10" Type="http://schemas.openxmlformats.org/officeDocument/2006/relationships/slide" Target="slides/slide6.xml"/><Relationship Id="rId32" Type="http://schemas.openxmlformats.org/officeDocument/2006/relationships/slide" Target="slides/slide28.xml"/><Relationship Id="rId13" Type="http://schemas.openxmlformats.org/officeDocument/2006/relationships/slide" Target="slides/slide9.xml"/><Relationship Id="rId35" Type="http://schemas.openxmlformats.org/officeDocument/2006/relationships/font" Target="fonts/ProximaNova-regular.fntdata"/><Relationship Id="rId12" Type="http://schemas.openxmlformats.org/officeDocument/2006/relationships/slide" Target="slides/slide8.xml"/><Relationship Id="rId34" Type="http://schemas.openxmlformats.org/officeDocument/2006/relationships/font" Target="fonts/Teko-bold.fntdata"/><Relationship Id="rId15" Type="http://schemas.openxmlformats.org/officeDocument/2006/relationships/slide" Target="slides/slide11.xml"/><Relationship Id="rId37" Type="http://schemas.openxmlformats.org/officeDocument/2006/relationships/font" Target="fonts/ProximaNova-italic.fntdata"/><Relationship Id="rId14" Type="http://schemas.openxmlformats.org/officeDocument/2006/relationships/slide" Target="slides/slide10.xml"/><Relationship Id="rId36" Type="http://schemas.openxmlformats.org/officeDocument/2006/relationships/font" Target="fonts/ProximaNova-bold.fntdata"/><Relationship Id="rId17" Type="http://schemas.openxmlformats.org/officeDocument/2006/relationships/slide" Target="slides/slide13.xml"/><Relationship Id="rId39" Type="http://schemas.openxmlformats.org/officeDocument/2006/relationships/font" Target="fonts/CenturyGothic-bold.fntdata"/><Relationship Id="rId16" Type="http://schemas.openxmlformats.org/officeDocument/2006/relationships/slide" Target="slides/slide12.xml"/><Relationship Id="rId38" Type="http://schemas.openxmlformats.org/officeDocument/2006/relationships/font" Target="fonts/ProximaNova-boldItalic.fntdata"/><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lt1"/>
        </a:solidFill>
      </p:bgPr>
    </p:bg>
    <p:spTree>
      <p:nvGrpSpPr>
        <p:cNvPr id="2" name="Shape 2"/>
        <p:cNvGrpSpPr/>
        <p:nvPr/>
      </p:nvGrpSpPr>
      <p:grpSpPr>
        <a:xfrm>
          <a:off x="0" y="0"/>
          <a:ext cx="0" cy="0"/>
          <a:chOff x="0" y="0"/>
          <a:chExt cx="0" cy="0"/>
        </a:xfrm>
      </p:grpSpPr>
      <p:sp>
        <p:nvSpPr>
          <p:cNvPr id="3" name="Google Shape;3;n"/>
          <p:cNvSpPr txBox="1"/>
          <p:nvPr>
            <p:ph idx="2" type="hdr"/>
          </p:nvPr>
        </p:nvSpPr>
        <p:spPr>
          <a:xfrm>
            <a:off x="0" y="0"/>
            <a:ext cx="2971800" cy="458788"/>
          </a:xfrm>
          <a:prstGeom prst="rect">
            <a:avLst/>
          </a:prstGeom>
          <a:noFill/>
          <a:ln>
            <a:noFill/>
          </a:ln>
        </p:spPr>
        <p:txBody>
          <a:bodyPr anchorCtr="0" anchor="t"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4" name="Google Shape;4;n"/>
          <p:cNvSpPr txBox="1"/>
          <p:nvPr>
            <p:ph idx="10" type="dt"/>
          </p:nvPr>
        </p:nvSpPr>
        <p:spPr>
          <a:xfrm>
            <a:off x="3884613" y="0"/>
            <a:ext cx="2971800" cy="458788"/>
          </a:xfrm>
          <a:prstGeom prst="rect">
            <a:avLst/>
          </a:prstGeom>
          <a:noFill/>
          <a:ln>
            <a:noFill/>
          </a:ln>
        </p:spPr>
        <p:txBody>
          <a:bodyPr anchorCtr="0" anchor="t" bIns="45700" lIns="91425" spcFirstLastPara="1" rIns="91425" wrap="square" tIns="45700">
            <a:noAutofit/>
          </a:bodyPr>
          <a:lstStyle>
            <a:lvl1pPr lvl="0" marR="0" rtl="0" algn="r">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5" name="Google Shape;5;n"/>
          <p:cNvSpPr/>
          <p:nvPr>
            <p:ph idx="3"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6" name="Google Shape;6;n"/>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lvl1pPr indent="-228600" lvl="0" marL="457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indent="-228600" lvl="1" marL="914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2pPr>
            <a:lvl3pPr indent="-228600" lvl="2" marL="1371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3pPr>
            <a:lvl4pPr indent="-228600" lvl="3" marL="1828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4pPr>
            <a:lvl5pPr indent="-228600" lvl="4" marL="22860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5pPr>
            <a:lvl6pPr indent="-228600" lvl="5" marL="27432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6pPr>
            <a:lvl7pPr indent="-228600" lvl="6" marL="32004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7pPr>
            <a:lvl8pPr indent="-228600" lvl="7" marL="36576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8pPr>
            <a:lvl9pPr indent="-228600" lvl="8" marL="411480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9pPr>
          </a:lstStyle>
          <a:p/>
        </p:txBody>
      </p:sp>
      <p:sp>
        <p:nvSpPr>
          <p:cNvPr id="7" name="Google Shape;7;n"/>
          <p:cNvSpPr txBox="1"/>
          <p:nvPr>
            <p:ph idx="11" type="ftr"/>
          </p:nvPr>
        </p:nvSpPr>
        <p:spPr>
          <a:xfrm>
            <a:off x="0" y="8685213"/>
            <a:ext cx="2971800" cy="458787"/>
          </a:xfrm>
          <a:prstGeom prst="rect">
            <a:avLst/>
          </a:prstGeom>
          <a:noFill/>
          <a:ln>
            <a:noFill/>
          </a:ln>
        </p:spPr>
        <p:txBody>
          <a:bodyPr anchorCtr="0" anchor="b" bIns="45700" lIns="91425" spcFirstLastPara="1" rIns="91425" wrap="square" tIns="45700">
            <a:noAutofit/>
          </a:bodyPr>
          <a:lstStyle>
            <a:lvl1pPr lvl="0" marR="0" rtl="0" algn="l">
              <a:spcBef>
                <a:spcPts val="0"/>
              </a:spcBef>
              <a:spcAft>
                <a:spcPts val="0"/>
              </a:spcAft>
              <a:buSzPts val="1400"/>
              <a:buNone/>
              <a:defRPr b="0" i="0" sz="1200" u="none" cap="none" strike="noStrike">
                <a:solidFill>
                  <a:schemeClr val="dk1"/>
                </a:solidFill>
                <a:latin typeface="Calibri"/>
                <a:ea typeface="Calibri"/>
                <a:cs typeface="Calibri"/>
                <a:sym typeface="Calibri"/>
              </a:defRPr>
            </a:lvl1pPr>
            <a:lvl2pPr lvl="1"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2pPr>
            <a:lvl3pPr lvl="2"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3pPr>
            <a:lvl4pPr lvl="3"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4pPr>
            <a:lvl5pPr lvl="4"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5pPr>
            <a:lvl6pPr lvl="5"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6pPr>
            <a:lvl7pPr lvl="6"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7pPr>
            <a:lvl8pPr lvl="7"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8pPr>
            <a:lvl9pPr lvl="8" marR="0" rtl="0" algn="l">
              <a:spcBef>
                <a:spcPts val="0"/>
              </a:spcBef>
              <a:spcAft>
                <a:spcPts val="0"/>
              </a:spcAft>
              <a:buSzPts val="1400"/>
              <a:buNone/>
              <a:defRPr b="0" i="0" sz="1800" u="none" cap="none" strike="noStrike">
                <a:solidFill>
                  <a:schemeClr val="dk1"/>
                </a:solidFill>
                <a:latin typeface="Calibri"/>
                <a:ea typeface="Calibri"/>
                <a:cs typeface="Calibri"/>
                <a:sym typeface="Calibri"/>
              </a:defRPr>
            </a:lvl9pPr>
          </a:lstStyle>
          <a:p/>
        </p:txBody>
      </p:sp>
      <p:sp>
        <p:nvSpPr>
          <p:cNvPr id="8" name="Google Shape;8;n"/>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marR="0" rtl="0" algn="r">
              <a:spcBef>
                <a:spcPts val="0"/>
              </a:spcBef>
              <a:spcAft>
                <a:spcPts val="0"/>
              </a:spcAft>
              <a:buNone/>
            </a:pPr>
            <a:fld id="{00000000-1234-1234-1234-123412341234}" type="slidenum">
              <a:rPr b="0" i="0" lang="en-US" sz="1200" u="none" cap="none" strike="noStrike">
                <a:solidFill>
                  <a:schemeClr val="dk1"/>
                </a:solidFill>
                <a:latin typeface="Calibri"/>
                <a:ea typeface="Calibri"/>
                <a:cs typeface="Calibri"/>
                <a:sym typeface="Calibri"/>
              </a:rPr>
              <a:t>‹#›</a:t>
            </a:fld>
            <a:endParaRPr b="0" i="0" sz="1200" u="none" cap="none" strike="noStrike">
              <a:solidFill>
                <a:schemeClr val="dk1"/>
              </a:solidFill>
              <a:latin typeface="Calibri"/>
              <a:ea typeface="Calibri"/>
              <a:cs typeface="Calibri"/>
              <a:sym typeface="Calibri"/>
            </a:endParaRPr>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65" name="Shape 365"/>
        <p:cNvGrpSpPr/>
        <p:nvPr/>
      </p:nvGrpSpPr>
      <p:grpSpPr>
        <a:xfrm>
          <a:off x="0" y="0"/>
          <a:ext cx="0" cy="0"/>
          <a:chOff x="0" y="0"/>
          <a:chExt cx="0" cy="0"/>
        </a:xfrm>
      </p:grpSpPr>
      <p:sp>
        <p:nvSpPr>
          <p:cNvPr id="366" name="Google Shape;366;p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67" name="Google Shape;367;p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22" name="Shape 422"/>
        <p:cNvGrpSpPr/>
        <p:nvPr/>
      </p:nvGrpSpPr>
      <p:grpSpPr>
        <a:xfrm>
          <a:off x="0" y="0"/>
          <a:ext cx="0" cy="0"/>
          <a:chOff x="0" y="0"/>
          <a:chExt cx="0" cy="0"/>
        </a:xfrm>
      </p:grpSpPr>
      <p:sp>
        <p:nvSpPr>
          <p:cNvPr id="423" name="Google Shape;423;p1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a:noFill/>
          <a:ln cap="flat" cmpd="sng" w="12700">
            <a:solidFill>
              <a:srgbClr val="000000"/>
            </a:solidFill>
            <a:prstDash val="solid"/>
            <a:round/>
            <a:headEnd len="sm" w="sm" type="none"/>
            <a:tailEnd len="sm" w="sm" type="none"/>
          </a:ln>
        </p:spPr>
      </p:sp>
      <p:sp>
        <p:nvSpPr>
          <p:cNvPr id="424" name="Google Shape;424;p10:notes"/>
          <p:cNvSpPr txBox="1"/>
          <p:nvPr>
            <p:ph idx="1" type="body"/>
          </p:nvPr>
        </p:nvSpPr>
        <p:spPr>
          <a:xfrm>
            <a:off x="685800" y="4400550"/>
            <a:ext cx="5486400" cy="3600450"/>
          </a:xfrm>
          <a:prstGeom prst="rect">
            <a:avLst/>
          </a:prstGeom>
          <a:noFill/>
          <a:ln>
            <a:noFill/>
          </a:ln>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25" name="Google Shape;425;p10:notes"/>
          <p:cNvSpPr txBox="1"/>
          <p:nvPr>
            <p:ph idx="12" type="sldNum"/>
          </p:nvPr>
        </p:nvSpPr>
        <p:spPr>
          <a:xfrm>
            <a:off x="3884613" y="8685213"/>
            <a:ext cx="2971800" cy="458787"/>
          </a:xfrm>
          <a:prstGeom prst="rect">
            <a:avLst/>
          </a:prstGeom>
          <a:noFill/>
          <a:ln>
            <a:noFill/>
          </a:ln>
        </p:spPr>
        <p:txBody>
          <a:bodyPr anchorCtr="0" anchor="b" bIns="45700" lIns="91425" spcFirstLastPara="1" rIns="91425" wrap="square" tIns="45700">
            <a:noAutofit/>
          </a:body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36" name="Shape 436"/>
        <p:cNvGrpSpPr/>
        <p:nvPr/>
      </p:nvGrpSpPr>
      <p:grpSpPr>
        <a:xfrm>
          <a:off x="0" y="0"/>
          <a:ext cx="0" cy="0"/>
          <a:chOff x="0" y="0"/>
          <a:chExt cx="0" cy="0"/>
        </a:xfrm>
      </p:grpSpPr>
      <p:sp>
        <p:nvSpPr>
          <p:cNvPr id="437" name="Google Shape;437;p1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38" name="Google Shape;438;p1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58" name="Shape 458"/>
        <p:cNvGrpSpPr/>
        <p:nvPr/>
      </p:nvGrpSpPr>
      <p:grpSpPr>
        <a:xfrm>
          <a:off x="0" y="0"/>
          <a:ext cx="0" cy="0"/>
          <a:chOff x="0" y="0"/>
          <a:chExt cx="0" cy="0"/>
        </a:xfrm>
      </p:grpSpPr>
      <p:sp>
        <p:nvSpPr>
          <p:cNvPr id="459" name="Google Shape;459;p1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0" name="Google Shape;460;p1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63" name="Shape 463"/>
        <p:cNvGrpSpPr/>
        <p:nvPr/>
      </p:nvGrpSpPr>
      <p:grpSpPr>
        <a:xfrm>
          <a:off x="0" y="0"/>
          <a:ext cx="0" cy="0"/>
          <a:chOff x="0" y="0"/>
          <a:chExt cx="0" cy="0"/>
        </a:xfrm>
      </p:grpSpPr>
      <p:sp>
        <p:nvSpPr>
          <p:cNvPr id="464" name="Google Shape;464;p1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65" name="Google Shape;465;p1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70" name="Shape 470"/>
        <p:cNvGrpSpPr/>
        <p:nvPr/>
      </p:nvGrpSpPr>
      <p:grpSpPr>
        <a:xfrm>
          <a:off x="0" y="0"/>
          <a:ext cx="0" cy="0"/>
          <a:chOff x="0" y="0"/>
          <a:chExt cx="0" cy="0"/>
        </a:xfrm>
      </p:grpSpPr>
      <p:sp>
        <p:nvSpPr>
          <p:cNvPr id="471" name="Google Shape;471;p1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72" name="Google Shape;472;p1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83" name="Shape 483"/>
        <p:cNvGrpSpPr/>
        <p:nvPr/>
      </p:nvGrpSpPr>
      <p:grpSpPr>
        <a:xfrm>
          <a:off x="0" y="0"/>
          <a:ext cx="0" cy="0"/>
          <a:chOff x="0" y="0"/>
          <a:chExt cx="0" cy="0"/>
        </a:xfrm>
      </p:grpSpPr>
      <p:sp>
        <p:nvSpPr>
          <p:cNvPr id="484" name="Google Shape;484;p1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85" name="Google Shape;485;p1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96" name="Shape 496"/>
        <p:cNvGrpSpPr/>
        <p:nvPr/>
      </p:nvGrpSpPr>
      <p:grpSpPr>
        <a:xfrm>
          <a:off x="0" y="0"/>
          <a:ext cx="0" cy="0"/>
          <a:chOff x="0" y="0"/>
          <a:chExt cx="0" cy="0"/>
        </a:xfrm>
      </p:grpSpPr>
      <p:sp>
        <p:nvSpPr>
          <p:cNvPr id="497" name="Google Shape;497;p1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98" name="Google Shape;498;p1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07" name="Shape 507"/>
        <p:cNvGrpSpPr/>
        <p:nvPr/>
      </p:nvGrpSpPr>
      <p:grpSpPr>
        <a:xfrm>
          <a:off x="0" y="0"/>
          <a:ext cx="0" cy="0"/>
          <a:chOff x="0" y="0"/>
          <a:chExt cx="0" cy="0"/>
        </a:xfrm>
      </p:grpSpPr>
      <p:sp>
        <p:nvSpPr>
          <p:cNvPr id="508" name="Google Shape;508;p1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09" name="Google Shape;509;p1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18" name="Shape 518"/>
        <p:cNvGrpSpPr/>
        <p:nvPr/>
      </p:nvGrpSpPr>
      <p:grpSpPr>
        <a:xfrm>
          <a:off x="0" y="0"/>
          <a:ext cx="0" cy="0"/>
          <a:chOff x="0" y="0"/>
          <a:chExt cx="0" cy="0"/>
        </a:xfrm>
      </p:grpSpPr>
      <p:sp>
        <p:nvSpPr>
          <p:cNvPr id="519" name="Google Shape;519;p1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20" name="Google Shape;520;p1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29" name="Shape 529"/>
        <p:cNvGrpSpPr/>
        <p:nvPr/>
      </p:nvGrpSpPr>
      <p:grpSpPr>
        <a:xfrm>
          <a:off x="0" y="0"/>
          <a:ext cx="0" cy="0"/>
          <a:chOff x="0" y="0"/>
          <a:chExt cx="0" cy="0"/>
        </a:xfrm>
      </p:grpSpPr>
      <p:sp>
        <p:nvSpPr>
          <p:cNvPr id="530" name="Google Shape;530;p1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1" name="Google Shape;531;p1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2" name="Shape 372"/>
        <p:cNvGrpSpPr/>
        <p:nvPr/>
      </p:nvGrpSpPr>
      <p:grpSpPr>
        <a:xfrm>
          <a:off x="0" y="0"/>
          <a:ext cx="0" cy="0"/>
          <a:chOff x="0" y="0"/>
          <a:chExt cx="0" cy="0"/>
        </a:xfrm>
      </p:grpSpPr>
      <p:sp>
        <p:nvSpPr>
          <p:cNvPr id="373" name="Google Shape;373;p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74" name="Google Shape;374;p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36" name="Shape 536"/>
        <p:cNvGrpSpPr/>
        <p:nvPr/>
      </p:nvGrpSpPr>
      <p:grpSpPr>
        <a:xfrm>
          <a:off x="0" y="0"/>
          <a:ext cx="0" cy="0"/>
          <a:chOff x="0" y="0"/>
          <a:chExt cx="0" cy="0"/>
        </a:xfrm>
      </p:grpSpPr>
      <p:sp>
        <p:nvSpPr>
          <p:cNvPr id="537" name="Google Shape;537;p20: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38" name="Google Shape;538;p20: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47" name="Shape 547"/>
        <p:cNvGrpSpPr/>
        <p:nvPr/>
      </p:nvGrpSpPr>
      <p:grpSpPr>
        <a:xfrm>
          <a:off x="0" y="0"/>
          <a:ext cx="0" cy="0"/>
          <a:chOff x="0" y="0"/>
          <a:chExt cx="0" cy="0"/>
        </a:xfrm>
      </p:grpSpPr>
      <p:sp>
        <p:nvSpPr>
          <p:cNvPr id="548" name="Google Shape;548;p21: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49" name="Google Shape;549;p21: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58" name="Shape 558"/>
        <p:cNvGrpSpPr/>
        <p:nvPr/>
      </p:nvGrpSpPr>
      <p:grpSpPr>
        <a:xfrm>
          <a:off x="0" y="0"/>
          <a:ext cx="0" cy="0"/>
          <a:chOff x="0" y="0"/>
          <a:chExt cx="0" cy="0"/>
        </a:xfrm>
      </p:grpSpPr>
      <p:sp>
        <p:nvSpPr>
          <p:cNvPr id="559" name="Google Shape;559;p22: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0" name="Google Shape;560;p22: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3" name="Shape 563"/>
        <p:cNvGrpSpPr/>
        <p:nvPr/>
      </p:nvGrpSpPr>
      <p:grpSpPr>
        <a:xfrm>
          <a:off x="0" y="0"/>
          <a:ext cx="0" cy="0"/>
          <a:chOff x="0" y="0"/>
          <a:chExt cx="0" cy="0"/>
        </a:xfrm>
      </p:grpSpPr>
      <p:sp>
        <p:nvSpPr>
          <p:cNvPr id="564" name="Google Shape;564;p2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65" name="Google Shape;565;p2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69" name="Shape 569"/>
        <p:cNvGrpSpPr/>
        <p:nvPr/>
      </p:nvGrpSpPr>
      <p:grpSpPr>
        <a:xfrm>
          <a:off x="0" y="0"/>
          <a:ext cx="0" cy="0"/>
          <a:chOff x="0" y="0"/>
          <a:chExt cx="0" cy="0"/>
        </a:xfrm>
      </p:grpSpPr>
      <p:sp>
        <p:nvSpPr>
          <p:cNvPr id="570" name="Google Shape;570;p2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1" name="Google Shape;571;p2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76" name="Shape 576"/>
        <p:cNvGrpSpPr/>
        <p:nvPr/>
      </p:nvGrpSpPr>
      <p:grpSpPr>
        <a:xfrm>
          <a:off x="0" y="0"/>
          <a:ext cx="0" cy="0"/>
          <a:chOff x="0" y="0"/>
          <a:chExt cx="0" cy="0"/>
        </a:xfrm>
      </p:grpSpPr>
      <p:sp>
        <p:nvSpPr>
          <p:cNvPr id="577" name="Google Shape;577;p2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78" name="Google Shape;578;p2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85" name="Shape 585"/>
        <p:cNvGrpSpPr/>
        <p:nvPr/>
      </p:nvGrpSpPr>
      <p:grpSpPr>
        <a:xfrm>
          <a:off x="0" y="0"/>
          <a:ext cx="0" cy="0"/>
          <a:chOff x="0" y="0"/>
          <a:chExt cx="0" cy="0"/>
        </a:xfrm>
      </p:grpSpPr>
      <p:sp>
        <p:nvSpPr>
          <p:cNvPr id="586" name="Google Shape;586;p2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587" name="Google Shape;587;p2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598" name="Shape 598"/>
        <p:cNvGrpSpPr/>
        <p:nvPr/>
      </p:nvGrpSpPr>
      <p:grpSpPr>
        <a:xfrm>
          <a:off x="0" y="0"/>
          <a:ext cx="0" cy="0"/>
          <a:chOff x="0" y="0"/>
          <a:chExt cx="0" cy="0"/>
        </a:xfrm>
      </p:grpSpPr>
      <p:sp>
        <p:nvSpPr>
          <p:cNvPr id="599" name="Google Shape;599;p2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00" name="Google Shape;600;p2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2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623" name="Shape 623"/>
        <p:cNvGrpSpPr/>
        <p:nvPr/>
      </p:nvGrpSpPr>
      <p:grpSpPr>
        <a:xfrm>
          <a:off x="0" y="0"/>
          <a:ext cx="0" cy="0"/>
          <a:chOff x="0" y="0"/>
          <a:chExt cx="0" cy="0"/>
        </a:xfrm>
      </p:grpSpPr>
      <p:sp>
        <p:nvSpPr>
          <p:cNvPr id="624" name="Google Shape;624;p2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625" name="Google Shape;625;p2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78" name="Shape 378"/>
        <p:cNvGrpSpPr/>
        <p:nvPr/>
      </p:nvGrpSpPr>
      <p:grpSpPr>
        <a:xfrm>
          <a:off x="0" y="0"/>
          <a:ext cx="0" cy="0"/>
          <a:chOff x="0" y="0"/>
          <a:chExt cx="0" cy="0"/>
        </a:xfrm>
      </p:grpSpPr>
      <p:sp>
        <p:nvSpPr>
          <p:cNvPr id="379" name="Google Shape;379;p3: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0" name="Google Shape;380;p3: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84" name="Shape 384"/>
        <p:cNvGrpSpPr/>
        <p:nvPr/>
      </p:nvGrpSpPr>
      <p:grpSpPr>
        <a:xfrm>
          <a:off x="0" y="0"/>
          <a:ext cx="0" cy="0"/>
          <a:chOff x="0" y="0"/>
          <a:chExt cx="0" cy="0"/>
        </a:xfrm>
      </p:grpSpPr>
      <p:sp>
        <p:nvSpPr>
          <p:cNvPr id="385" name="Google Shape;385;p4: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86" name="Google Shape;386;p4: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0" name="Shape 390"/>
        <p:cNvGrpSpPr/>
        <p:nvPr/>
      </p:nvGrpSpPr>
      <p:grpSpPr>
        <a:xfrm>
          <a:off x="0" y="0"/>
          <a:ext cx="0" cy="0"/>
          <a:chOff x="0" y="0"/>
          <a:chExt cx="0" cy="0"/>
        </a:xfrm>
      </p:grpSpPr>
      <p:sp>
        <p:nvSpPr>
          <p:cNvPr id="391" name="Google Shape;391;p5: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2" name="Google Shape;392;p5: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395" name="Shape 395"/>
        <p:cNvGrpSpPr/>
        <p:nvPr/>
      </p:nvGrpSpPr>
      <p:grpSpPr>
        <a:xfrm>
          <a:off x="0" y="0"/>
          <a:ext cx="0" cy="0"/>
          <a:chOff x="0" y="0"/>
          <a:chExt cx="0" cy="0"/>
        </a:xfrm>
      </p:grpSpPr>
      <p:sp>
        <p:nvSpPr>
          <p:cNvPr id="396" name="Google Shape;396;p6: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397" name="Google Shape;397;p6: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01" name="Shape 401"/>
        <p:cNvGrpSpPr/>
        <p:nvPr/>
      </p:nvGrpSpPr>
      <p:grpSpPr>
        <a:xfrm>
          <a:off x="0" y="0"/>
          <a:ext cx="0" cy="0"/>
          <a:chOff x="0" y="0"/>
          <a:chExt cx="0" cy="0"/>
        </a:xfrm>
      </p:grpSpPr>
      <p:sp>
        <p:nvSpPr>
          <p:cNvPr id="402" name="Google Shape;402;p7: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03" name="Google Shape;403;p7: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1" name="Shape 411"/>
        <p:cNvGrpSpPr/>
        <p:nvPr/>
      </p:nvGrpSpPr>
      <p:grpSpPr>
        <a:xfrm>
          <a:off x="0" y="0"/>
          <a:ext cx="0" cy="0"/>
          <a:chOff x="0" y="0"/>
          <a:chExt cx="0" cy="0"/>
        </a:xfrm>
      </p:grpSpPr>
      <p:sp>
        <p:nvSpPr>
          <p:cNvPr id="412" name="Google Shape;412;p8: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3" name="Google Shape;413;p8: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416" name="Shape 416"/>
        <p:cNvGrpSpPr/>
        <p:nvPr/>
      </p:nvGrpSpPr>
      <p:grpSpPr>
        <a:xfrm>
          <a:off x="0" y="0"/>
          <a:ext cx="0" cy="0"/>
          <a:chOff x="0" y="0"/>
          <a:chExt cx="0" cy="0"/>
        </a:xfrm>
      </p:grpSpPr>
      <p:sp>
        <p:nvSpPr>
          <p:cNvPr id="417" name="Google Shape;417;p9:notes"/>
          <p:cNvSpPr txBox="1"/>
          <p:nvPr>
            <p:ph idx="1" type="body"/>
          </p:nvPr>
        </p:nvSpPr>
        <p:spPr>
          <a:xfrm>
            <a:off x="685800" y="4400550"/>
            <a:ext cx="5486400" cy="3600450"/>
          </a:xfrm>
          <a:prstGeom prst="rect">
            <a:avLst/>
          </a:prstGeom>
        </p:spPr>
        <p:txBody>
          <a:bodyPr anchorCtr="0" anchor="t" bIns="45700" lIns="91425" spcFirstLastPara="1" rIns="91425" wrap="square" tIns="45700">
            <a:noAutofit/>
          </a:bodyPr>
          <a:lstStyle/>
          <a:p>
            <a:pPr indent="0" lvl="0" marL="0" rtl="0" algn="l">
              <a:spcBef>
                <a:spcPts val="0"/>
              </a:spcBef>
              <a:spcAft>
                <a:spcPts val="0"/>
              </a:spcAft>
              <a:buNone/>
            </a:pPr>
            <a:r>
              <a:t/>
            </a:r>
            <a:endParaRPr/>
          </a:p>
        </p:txBody>
      </p:sp>
      <p:sp>
        <p:nvSpPr>
          <p:cNvPr id="418" name="Google Shape;418;p9:notes"/>
          <p:cNvSpPr/>
          <p:nvPr>
            <p:ph idx="2" type="sldImg"/>
          </p:nvPr>
        </p:nvSpPr>
        <p:spPr>
          <a:xfrm>
            <a:off x="685800" y="1143000"/>
            <a:ext cx="5486400" cy="3086100"/>
          </a:xfrm>
          <a:custGeom>
            <a:rect b="b" l="l" r="r" t="t"/>
            <a:pathLst>
              <a:path extrusionOk="0" h="120000" w="12000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4.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5.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8.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4.pn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pn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6.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7.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spTree>
      <p:nvGrpSpPr>
        <p:cNvPr id="13" name="Shape 13"/>
        <p:cNvGrpSpPr/>
        <p:nvPr/>
      </p:nvGrpSpPr>
      <p:grpSpPr>
        <a:xfrm>
          <a:off x="0" y="0"/>
          <a:ext cx="0" cy="0"/>
          <a:chOff x="0" y="0"/>
          <a:chExt cx="0" cy="0"/>
        </a:xfrm>
      </p:grpSpPr>
      <p:sp>
        <p:nvSpPr>
          <p:cNvPr id="14" name="Google Shape;14;p30"/>
          <p:cNvSpPr/>
          <p:nvPr/>
        </p:nvSpPr>
        <p:spPr>
          <a:xfrm>
            <a:off x="2062836" y="686475"/>
            <a:ext cx="7774629" cy="6193018"/>
          </a:xfrm>
          <a:custGeom>
            <a:rect b="b" l="l" r="r" t="t"/>
            <a:pathLst>
              <a:path extrusionOk="0" h="6193018" w="7774629">
                <a:moveTo>
                  <a:pt x="3887320" y="0"/>
                </a:moveTo>
                <a:cubicBezTo>
                  <a:pt x="6034243" y="0"/>
                  <a:pt x="7774629" y="1739299"/>
                  <a:pt x="7774629" y="3884811"/>
                </a:cubicBezTo>
                <a:lnTo>
                  <a:pt x="7774629" y="6193018"/>
                </a:lnTo>
                <a:lnTo>
                  <a:pt x="0" y="6193018"/>
                </a:lnTo>
                <a:lnTo>
                  <a:pt x="0" y="3884811"/>
                </a:lnTo>
                <a:cubicBezTo>
                  <a:pt x="0" y="1739299"/>
                  <a:pt x="1740414" y="0"/>
                  <a:pt x="3887320" y="0"/>
                </a:cubicBezTo>
                <a:close/>
              </a:path>
            </a:pathLst>
          </a:custGeom>
          <a:solidFill>
            <a:srgbClr val="E6CFED">
              <a:alpha val="98823"/>
            </a:srgbClr>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5" name="Google Shape;15;p30"/>
          <p:cNvSpPr/>
          <p:nvPr/>
        </p:nvSpPr>
        <p:spPr>
          <a:xfrm>
            <a:off x="7610252" y="1"/>
            <a:ext cx="2273668" cy="3147998"/>
          </a:xfrm>
          <a:custGeom>
            <a:rect b="b" l="l" r="r" t="t"/>
            <a:pathLst>
              <a:path extrusionOk="0" h="3147998" w="2273668">
                <a:moveTo>
                  <a:pt x="183295" y="0"/>
                </a:moveTo>
                <a:lnTo>
                  <a:pt x="2273668" y="0"/>
                </a:lnTo>
                <a:lnTo>
                  <a:pt x="2273668" y="3147998"/>
                </a:lnTo>
                <a:lnTo>
                  <a:pt x="2096300" y="3147998"/>
                </a:lnTo>
                <a:lnTo>
                  <a:pt x="2033714" y="3144814"/>
                </a:lnTo>
                <a:cubicBezTo>
                  <a:pt x="895944" y="3028420"/>
                  <a:pt x="0" y="2060597"/>
                  <a:pt x="0" y="886966"/>
                </a:cubicBezTo>
                <a:cubicBezTo>
                  <a:pt x="0" y="576250"/>
                  <a:pt x="63712" y="279606"/>
                  <a:pt x="178732" y="9417"/>
                </a:cubicBez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6" name="Google Shape;16;p30"/>
          <p:cNvSpPr/>
          <p:nvPr/>
        </p:nvSpPr>
        <p:spPr>
          <a:xfrm>
            <a:off x="9883919" y="2"/>
            <a:ext cx="2254928" cy="3141557"/>
          </a:xfrm>
          <a:custGeom>
            <a:rect b="b" l="l" r="r" t="t"/>
            <a:pathLst>
              <a:path extrusionOk="0" h="3141557" w="2254928">
                <a:moveTo>
                  <a:pt x="0" y="0"/>
                </a:moveTo>
                <a:lnTo>
                  <a:pt x="2080472" y="0"/>
                </a:lnTo>
                <a:lnTo>
                  <a:pt x="2154269" y="202607"/>
                </a:lnTo>
                <a:cubicBezTo>
                  <a:pt x="2219730" y="414134"/>
                  <a:pt x="2254928" y="638939"/>
                  <a:pt x="2254928" y="871976"/>
                </a:cubicBezTo>
                <a:cubicBezTo>
                  <a:pt x="2254928" y="2045607"/>
                  <a:pt x="1374977" y="3005515"/>
                  <a:pt x="231934" y="3128339"/>
                </a:cubicBezTo>
                <a:lnTo>
                  <a:pt x="19" y="3141557"/>
                </a:lnTo>
                <a:lnTo>
                  <a:pt x="0" y="3141557"/>
                </a:lnTo>
                <a:lnTo>
                  <a:pt x="0" y="2729990"/>
                </a:lnTo>
                <a:lnTo>
                  <a:pt x="0" y="2344136"/>
                </a:lnTo>
                <a:lnTo>
                  <a:pt x="0" y="1983167"/>
                </a:lnTo>
                <a:lnTo>
                  <a:pt x="0" y="1646252"/>
                </a:lnTo>
                <a:lnTo>
                  <a:pt x="0" y="1332565"/>
                </a:lnTo>
                <a:lnTo>
                  <a:pt x="0" y="1041273"/>
                </a:lnTo>
                <a:lnTo>
                  <a:pt x="0" y="771549"/>
                </a:lnTo>
                <a:lnTo>
                  <a:pt x="0" y="522561"/>
                </a:lnTo>
                <a:lnTo>
                  <a:pt x="0" y="293482"/>
                </a:lnTo>
                <a:lnTo>
                  <a:pt x="0" y="83481"/>
                </a:lnTo>
                <a:close/>
              </a:path>
            </a:pathLst>
          </a:custGeom>
          <a:solidFill>
            <a:schemeClr val="accent6"/>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7" name="Google Shape;17;p30"/>
          <p:cNvSpPr/>
          <p:nvPr/>
        </p:nvSpPr>
        <p:spPr>
          <a:xfrm>
            <a:off x="8395730" y="2"/>
            <a:ext cx="2959203" cy="2352793"/>
          </a:xfrm>
          <a:custGeom>
            <a:rect b="b" l="l" r="r" t="t"/>
            <a:pathLst>
              <a:path extrusionOk="0" h="2352793" w="2959203">
                <a:moveTo>
                  <a:pt x="289830" y="0"/>
                </a:moveTo>
                <a:lnTo>
                  <a:pt x="2669374" y="0"/>
                </a:lnTo>
                <a:lnTo>
                  <a:pt x="2706511" y="49584"/>
                </a:lnTo>
                <a:cubicBezTo>
                  <a:pt x="2839459" y="246061"/>
                  <a:pt x="2926309" y="476187"/>
                  <a:pt x="2951565" y="724493"/>
                </a:cubicBezTo>
                <a:lnTo>
                  <a:pt x="2959203" y="875514"/>
                </a:lnTo>
                <a:lnTo>
                  <a:pt x="2959203" y="875554"/>
                </a:lnTo>
                <a:lnTo>
                  <a:pt x="2951565" y="1026575"/>
                </a:lnTo>
                <a:cubicBezTo>
                  <a:pt x="2875795" y="1771492"/>
                  <a:pt x="2245691" y="2352793"/>
                  <a:pt x="1479602" y="2352793"/>
                </a:cubicBezTo>
                <a:cubicBezTo>
                  <a:pt x="662440" y="2352793"/>
                  <a:pt x="0" y="1691401"/>
                  <a:pt x="0" y="875534"/>
                </a:cubicBezTo>
                <a:cubicBezTo>
                  <a:pt x="0" y="569583"/>
                  <a:pt x="93156" y="285356"/>
                  <a:pt x="252694" y="49584"/>
                </a:cubicBezTo>
                <a:close/>
              </a:path>
            </a:pathLst>
          </a:custGeom>
          <a:solidFill>
            <a:schemeClr val="l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8" name="Google Shape;18;p30"/>
          <p:cNvSpPr/>
          <p:nvPr/>
        </p:nvSpPr>
        <p:spPr>
          <a:xfrm>
            <a:off x="1390854" y="3130662"/>
            <a:ext cx="3106248" cy="3748831"/>
          </a:xfrm>
          <a:custGeom>
            <a:rect b="b" l="l" r="r" t="t"/>
            <a:pathLst>
              <a:path extrusionOk="0" h="3748831" w="3106248">
                <a:moveTo>
                  <a:pt x="0" y="0"/>
                </a:moveTo>
                <a:lnTo>
                  <a:pt x="3106248" y="3748831"/>
                </a:lnTo>
                <a:lnTo>
                  <a:pt x="0" y="3748831"/>
                </a:lnTo>
                <a:close/>
              </a:path>
            </a:pathLst>
          </a:custGeom>
          <a:solidFill>
            <a:schemeClr val="accent2">
              <a:alpha val="98823"/>
            </a:schemeClr>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b="0" i="0" sz="1800" u="none" cap="none" strike="noStrike">
              <a:solidFill>
                <a:schemeClr val="dk1"/>
              </a:solidFill>
              <a:latin typeface="Arial"/>
              <a:ea typeface="Arial"/>
              <a:cs typeface="Arial"/>
              <a:sym typeface="Arial"/>
            </a:endParaRPr>
          </a:p>
        </p:txBody>
      </p:sp>
      <p:sp>
        <p:nvSpPr>
          <p:cNvPr id="19" name="Google Shape;19;p30"/>
          <p:cNvSpPr/>
          <p:nvPr/>
        </p:nvSpPr>
        <p:spPr>
          <a:xfrm>
            <a:off x="0" y="3130661"/>
            <a:ext cx="1400640" cy="3748832"/>
          </a:xfrm>
          <a:custGeom>
            <a:rect b="b" l="l" r="r" t="t"/>
            <a:pathLst>
              <a:path extrusionOk="0" h="3748832" w="1400640">
                <a:moveTo>
                  <a:pt x="1400640" y="0"/>
                </a:moveTo>
                <a:lnTo>
                  <a:pt x="1400640" y="3748832"/>
                </a:lnTo>
                <a:lnTo>
                  <a:pt x="0" y="3748832"/>
                </a:lnTo>
                <a:lnTo>
                  <a:pt x="0" y="1684743"/>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b="0" i="0" sz="1800" u="none" cap="none" strike="noStrike">
              <a:solidFill>
                <a:schemeClr val="lt1"/>
              </a:solidFill>
              <a:latin typeface="Arial"/>
              <a:ea typeface="Arial"/>
              <a:cs typeface="Arial"/>
              <a:sym typeface="Arial"/>
            </a:endParaRPr>
          </a:p>
        </p:txBody>
      </p:sp>
      <p:sp>
        <p:nvSpPr>
          <p:cNvPr id="20" name="Google Shape;20;p30"/>
          <p:cNvSpPr txBox="1"/>
          <p:nvPr>
            <p:ph type="title"/>
          </p:nvPr>
        </p:nvSpPr>
        <p:spPr>
          <a:xfrm>
            <a:off x="2895600" y="3776472"/>
            <a:ext cx="6400800" cy="768096"/>
          </a:xfrm>
          <a:prstGeom prst="rect">
            <a:avLst/>
          </a:prstGeom>
          <a:noFill/>
          <a:ln>
            <a:noFill/>
          </a:ln>
        </p:spPr>
        <p:txBody>
          <a:bodyPr anchorCtr="0" anchor="t" bIns="45700" lIns="91425" spcFirstLastPara="1" rIns="91425" wrap="square" tIns="45700">
            <a:noAutofit/>
          </a:bodyPr>
          <a:lstStyle>
            <a:lvl1pPr lvl="0" marR="0" rtl="0" algn="l">
              <a:lnSpc>
                <a:spcPct val="100000"/>
              </a:lnSpc>
              <a:spcBef>
                <a:spcPts val="0"/>
              </a:spcBef>
              <a:spcAft>
                <a:spcPts val="0"/>
              </a:spcAft>
              <a:buClr>
                <a:schemeClr val="dk1"/>
              </a:buClr>
              <a:buSzPts val="4400"/>
              <a:buFont typeface="Century Gothic"/>
              <a:buNone/>
              <a:defRPr b="1" i="0" sz="4400" u="none" cap="none" strike="noStrike">
                <a:solidFill>
                  <a:schemeClr val="dk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1" name="Google Shape;21;p30"/>
          <p:cNvSpPr txBox="1"/>
          <p:nvPr>
            <p:ph idx="1" type="body"/>
          </p:nvPr>
        </p:nvSpPr>
        <p:spPr>
          <a:xfrm>
            <a:off x="2895600" y="4718304"/>
            <a:ext cx="6400800" cy="512064"/>
          </a:xfrm>
          <a:prstGeom prst="rect">
            <a:avLst/>
          </a:prstGeom>
          <a:noFill/>
          <a:ln>
            <a:noFill/>
          </a:ln>
        </p:spPr>
        <p:txBody>
          <a:bodyPr anchorCtr="0" anchor="t" bIns="0" lIns="0" spcFirstLastPara="1" rIns="0" wrap="square" tIns="0">
            <a:noAutofit/>
          </a:bodyPr>
          <a:lstStyle>
            <a:lvl1pPr indent="-228600" lvl="0" marL="457200" marR="0" rtl="0" algn="ctr">
              <a:lnSpc>
                <a:spcPct val="90000"/>
              </a:lnSpc>
              <a:spcBef>
                <a:spcPts val="0"/>
              </a:spcBef>
              <a:spcAft>
                <a:spcPts val="0"/>
              </a:spcAft>
              <a:buClr>
                <a:schemeClr val="accent6"/>
              </a:buClr>
              <a:buSzPts val="2400"/>
              <a:buFont typeface="Arial"/>
              <a:buNone/>
              <a:defRPr b="0" i="0" sz="2400" u="none" cap="none" strike="noStrike">
                <a:solidFill>
                  <a:schemeClr val="accent6"/>
                </a:solidFill>
                <a:latin typeface="Arial"/>
                <a:ea typeface="Arial"/>
                <a:cs typeface="Arial"/>
                <a:sym typeface="Arial"/>
              </a:defRPr>
            </a:lvl1pPr>
            <a:lvl2pPr indent="-228600" lvl="1" marL="914400" marR="0" rtl="0" algn="l">
              <a:lnSpc>
                <a:spcPct val="90000"/>
              </a:lnSpc>
              <a:spcBef>
                <a:spcPts val="500"/>
              </a:spcBef>
              <a:spcAft>
                <a:spcPts val="0"/>
              </a:spcAft>
              <a:buClr>
                <a:srgbClr val="888888"/>
              </a:buClr>
              <a:buSzPts val="2000"/>
              <a:buFont typeface="Arial"/>
              <a:buNone/>
              <a:defRPr b="0" i="0" sz="2000" u="none" cap="none" strike="noStrike">
                <a:solidFill>
                  <a:srgbClr val="888888"/>
                </a:solidFill>
                <a:latin typeface="Arial"/>
                <a:ea typeface="Arial"/>
                <a:cs typeface="Arial"/>
                <a:sym typeface="Arial"/>
              </a:defRPr>
            </a:lvl2pPr>
            <a:lvl3pPr indent="-228600" lvl="2" marL="1371600" marR="0" rtl="0" algn="l">
              <a:lnSpc>
                <a:spcPct val="90000"/>
              </a:lnSpc>
              <a:spcBef>
                <a:spcPts val="500"/>
              </a:spcBef>
              <a:spcAft>
                <a:spcPts val="0"/>
              </a:spcAft>
              <a:buClr>
                <a:srgbClr val="888888"/>
              </a:buClr>
              <a:buSzPts val="1800"/>
              <a:buFont typeface="Arial"/>
              <a:buNone/>
              <a:defRPr b="0" i="0" sz="1800" u="none" cap="none" strike="noStrike">
                <a:solidFill>
                  <a:srgbClr val="888888"/>
                </a:solidFill>
                <a:latin typeface="Arial"/>
                <a:ea typeface="Arial"/>
                <a:cs typeface="Arial"/>
                <a:sym typeface="Arial"/>
              </a:defRPr>
            </a:lvl3pPr>
            <a:lvl4pPr indent="-228600" lvl="3" marL="1828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4pPr>
            <a:lvl5pPr indent="-228600" lvl="4" marL="22860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5pPr>
            <a:lvl6pPr indent="-228600" lvl="5" marL="27432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6pPr>
            <a:lvl7pPr indent="-228600" lvl="6" marL="32004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7pPr>
            <a:lvl8pPr indent="-228600" lvl="7" marL="36576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8pPr>
            <a:lvl9pPr indent="-228600" lvl="8" marL="4114800" marR="0" rtl="0" algn="l">
              <a:lnSpc>
                <a:spcPct val="90000"/>
              </a:lnSpc>
              <a:spcBef>
                <a:spcPts val="500"/>
              </a:spcBef>
              <a:spcAft>
                <a:spcPts val="0"/>
              </a:spcAft>
              <a:buClr>
                <a:srgbClr val="888888"/>
              </a:buClr>
              <a:buSzPts val="1600"/>
              <a:buFont typeface="Arial"/>
              <a:buNone/>
              <a:defRPr b="0" i="0" sz="1600" u="none" cap="none" strike="noStrike">
                <a:solidFill>
                  <a:srgbClr val="888888"/>
                </a:solidFill>
                <a:latin typeface="Arial"/>
                <a:ea typeface="Arial"/>
                <a:cs typeface="Arial"/>
                <a:sym typeface="Aria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olution">
  <p:cSld name="Solution">
    <p:spTree>
      <p:nvGrpSpPr>
        <p:cNvPr id="84" name="Shape 84"/>
        <p:cNvGrpSpPr/>
        <p:nvPr/>
      </p:nvGrpSpPr>
      <p:grpSpPr>
        <a:xfrm>
          <a:off x="0" y="0"/>
          <a:ext cx="0" cy="0"/>
          <a:chOff x="0" y="0"/>
          <a:chExt cx="0" cy="0"/>
        </a:xfrm>
      </p:grpSpPr>
      <p:pic>
        <p:nvPicPr>
          <p:cNvPr id="85" name="Google Shape;85;p39"/>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86" name="Google Shape;86;p39"/>
          <p:cNvSpPr txBox="1"/>
          <p:nvPr>
            <p:ph type="title"/>
          </p:nvPr>
        </p:nvSpPr>
        <p:spPr>
          <a:xfrm>
            <a:off x="3509716" y="1823625"/>
            <a:ext cx="4719884" cy="58003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87" name="Google Shape;87;p39"/>
          <p:cNvSpPr txBox="1"/>
          <p:nvPr>
            <p:ph idx="1" type="body"/>
          </p:nvPr>
        </p:nvSpPr>
        <p:spPr>
          <a:xfrm>
            <a:off x="379005" y="4230943"/>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8" name="Google Shape;88;p39"/>
          <p:cNvSpPr txBox="1"/>
          <p:nvPr>
            <p:ph idx="2" type="body"/>
          </p:nvPr>
        </p:nvSpPr>
        <p:spPr>
          <a:xfrm>
            <a:off x="379005" y="4546458"/>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9" name="Google Shape;89;p39"/>
          <p:cNvSpPr txBox="1"/>
          <p:nvPr>
            <p:ph idx="3" type="body"/>
          </p:nvPr>
        </p:nvSpPr>
        <p:spPr>
          <a:xfrm>
            <a:off x="3237502" y="4234631"/>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0" name="Google Shape;90;p39"/>
          <p:cNvSpPr txBox="1"/>
          <p:nvPr>
            <p:ph idx="4" type="body"/>
          </p:nvPr>
        </p:nvSpPr>
        <p:spPr>
          <a:xfrm>
            <a:off x="3237503" y="4550146"/>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1" name="Google Shape;91;p39"/>
          <p:cNvSpPr txBox="1"/>
          <p:nvPr>
            <p:ph idx="5" type="body"/>
          </p:nvPr>
        </p:nvSpPr>
        <p:spPr>
          <a:xfrm>
            <a:off x="6096000"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2" name="Google Shape;92;p39"/>
          <p:cNvSpPr txBox="1"/>
          <p:nvPr>
            <p:ph idx="6" type="body"/>
          </p:nvPr>
        </p:nvSpPr>
        <p:spPr>
          <a:xfrm>
            <a:off x="6096000"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3" name="Google Shape;93;p39"/>
          <p:cNvSpPr txBox="1"/>
          <p:nvPr>
            <p:ph idx="7" type="body"/>
          </p:nvPr>
        </p:nvSpPr>
        <p:spPr>
          <a:xfrm>
            <a:off x="8946967" y="4218499"/>
            <a:ext cx="2640803"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4" name="Google Shape;94;p39"/>
          <p:cNvSpPr txBox="1"/>
          <p:nvPr>
            <p:ph idx="8" type="body"/>
          </p:nvPr>
        </p:nvSpPr>
        <p:spPr>
          <a:xfrm>
            <a:off x="8946967" y="4534014"/>
            <a:ext cx="2640803" cy="1616414"/>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95" name="Google Shape;95;p3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6" name="Google Shape;96;p3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97" name="Google Shape;97;p3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98" name="Google Shape;98;p39"/>
          <p:cNvSpPr/>
          <p:nvPr>
            <p:ph idx="9" type="pic"/>
          </p:nvPr>
        </p:nvSpPr>
        <p:spPr>
          <a:xfrm>
            <a:off x="1408479" y="3330145"/>
            <a:ext cx="603504" cy="603504"/>
          </a:xfrm>
          <a:prstGeom prst="rect">
            <a:avLst/>
          </a:prstGeom>
          <a:noFill/>
          <a:ln>
            <a:noFill/>
          </a:ln>
        </p:spPr>
      </p:sp>
      <p:sp>
        <p:nvSpPr>
          <p:cNvPr id="99" name="Google Shape;99;p39"/>
          <p:cNvSpPr/>
          <p:nvPr>
            <p:ph idx="13" type="pic"/>
          </p:nvPr>
        </p:nvSpPr>
        <p:spPr>
          <a:xfrm>
            <a:off x="4266976" y="3330145"/>
            <a:ext cx="603504" cy="603504"/>
          </a:xfrm>
          <a:prstGeom prst="rect">
            <a:avLst/>
          </a:prstGeom>
          <a:noFill/>
          <a:ln>
            <a:noFill/>
          </a:ln>
        </p:spPr>
      </p:sp>
      <p:sp>
        <p:nvSpPr>
          <p:cNvPr id="100" name="Google Shape;100;p39"/>
          <p:cNvSpPr/>
          <p:nvPr>
            <p:ph idx="14" type="pic"/>
          </p:nvPr>
        </p:nvSpPr>
        <p:spPr>
          <a:xfrm>
            <a:off x="9972085" y="3330145"/>
            <a:ext cx="603504" cy="603504"/>
          </a:xfrm>
          <a:prstGeom prst="rect">
            <a:avLst/>
          </a:prstGeom>
          <a:noFill/>
          <a:ln>
            <a:noFill/>
          </a:ln>
        </p:spPr>
      </p:sp>
      <p:sp>
        <p:nvSpPr>
          <p:cNvPr id="101" name="Google Shape;101;p39"/>
          <p:cNvSpPr/>
          <p:nvPr>
            <p:ph idx="15" type="pic"/>
          </p:nvPr>
        </p:nvSpPr>
        <p:spPr>
          <a:xfrm>
            <a:off x="7109232" y="3330145"/>
            <a:ext cx="603504" cy="603504"/>
          </a:xfrm>
          <a:prstGeom prst="rect">
            <a:avLst/>
          </a:prstGeom>
          <a:noFill/>
          <a:ln>
            <a:noFill/>
          </a:ln>
        </p:spPr>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p:cSld name="Our Competition">
    <p:spTree>
      <p:nvGrpSpPr>
        <p:cNvPr id="102" name="Shape 102"/>
        <p:cNvGrpSpPr/>
        <p:nvPr/>
      </p:nvGrpSpPr>
      <p:grpSpPr>
        <a:xfrm>
          <a:off x="0" y="0"/>
          <a:ext cx="0" cy="0"/>
          <a:chOff x="0" y="0"/>
          <a:chExt cx="0" cy="0"/>
        </a:xfrm>
      </p:grpSpPr>
      <p:pic>
        <p:nvPicPr>
          <p:cNvPr id="103" name="Google Shape;103;p40"/>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04" name="Google Shape;104;p40"/>
          <p:cNvSpPr txBox="1"/>
          <p:nvPr>
            <p:ph type="title"/>
          </p:nvPr>
        </p:nvSpPr>
        <p:spPr>
          <a:xfrm>
            <a:off x="2434082" y="2232234"/>
            <a:ext cx="7323836" cy="743753"/>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05" name="Google Shape;105;p40"/>
          <p:cNvSpPr txBox="1"/>
          <p:nvPr>
            <p:ph idx="1" type="body"/>
          </p:nvPr>
        </p:nvSpPr>
        <p:spPr>
          <a:xfrm>
            <a:off x="1469369" y="3317783"/>
            <a:ext cx="4172533" cy="274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6" name="Google Shape;106;p40"/>
          <p:cNvSpPr txBox="1"/>
          <p:nvPr>
            <p:ph idx="2" type="body"/>
          </p:nvPr>
        </p:nvSpPr>
        <p:spPr>
          <a:xfrm>
            <a:off x="1469369"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7" name="Google Shape;107;p40"/>
          <p:cNvSpPr txBox="1"/>
          <p:nvPr>
            <p:ph idx="3" type="body"/>
          </p:nvPr>
        </p:nvSpPr>
        <p:spPr>
          <a:xfrm>
            <a:off x="6672448" y="3317783"/>
            <a:ext cx="4172533" cy="274650"/>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8" name="Google Shape;108;p40"/>
          <p:cNvSpPr txBox="1"/>
          <p:nvPr>
            <p:ph idx="4" type="body"/>
          </p:nvPr>
        </p:nvSpPr>
        <p:spPr>
          <a:xfrm>
            <a:off x="6672448" y="3651424"/>
            <a:ext cx="4172533" cy="2329657"/>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12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09" name="Google Shape;109;p4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10" name="Google Shape;110;p4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11" name="Google Shape;111;p4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raction">
  <p:cSld name="Traction">
    <p:spTree>
      <p:nvGrpSpPr>
        <p:cNvPr id="112" name="Shape 112"/>
        <p:cNvGrpSpPr/>
        <p:nvPr/>
      </p:nvGrpSpPr>
      <p:grpSpPr>
        <a:xfrm>
          <a:off x="0" y="0"/>
          <a:ext cx="0" cy="0"/>
          <a:chOff x="0" y="0"/>
          <a:chExt cx="0" cy="0"/>
        </a:xfrm>
      </p:grpSpPr>
      <p:pic>
        <p:nvPicPr>
          <p:cNvPr id="113" name="Google Shape;113;p41"/>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114" name="Google Shape;114;p41"/>
          <p:cNvSpPr txBox="1"/>
          <p:nvPr>
            <p:ph type="title"/>
          </p:nvPr>
        </p:nvSpPr>
        <p:spPr>
          <a:xfrm>
            <a:off x="3356975" y="1144939"/>
            <a:ext cx="5473874" cy="687833"/>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15" name="Google Shape;115;p41"/>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6" name="Google Shape;116;p41"/>
          <p:cNvSpPr txBox="1"/>
          <p:nvPr>
            <p:ph idx="2" type="body"/>
          </p:nvPr>
        </p:nvSpPr>
        <p:spPr>
          <a:xfrm>
            <a:off x="963991" y="2822318"/>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7" name="Google Shape;117;p41"/>
          <p:cNvSpPr txBox="1"/>
          <p:nvPr>
            <p:ph idx="3" type="body"/>
          </p:nvPr>
        </p:nvSpPr>
        <p:spPr>
          <a:xfrm>
            <a:off x="866775" y="3333750"/>
            <a:ext cx="4352925" cy="26368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8" name="Google Shape;118;p41"/>
          <p:cNvSpPr txBox="1"/>
          <p:nvPr>
            <p:ph idx="4" type="body"/>
          </p:nvPr>
        </p:nvSpPr>
        <p:spPr>
          <a:xfrm>
            <a:off x="6479875" y="2829932"/>
            <a:ext cx="3574251" cy="44876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19" name="Google Shape;119;p4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0" name="Google Shape;120;p4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1" name="Google Shape;121;p41"/>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22" name="Google Shape;122;p41"/>
          <p:cNvSpPr txBox="1"/>
          <p:nvPr>
            <p:ph idx="5" type="body"/>
          </p:nvPr>
        </p:nvSpPr>
        <p:spPr>
          <a:xfrm>
            <a:off x="6433647" y="3333750"/>
            <a:ext cx="4352925" cy="263683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usiness Model">
  <p:cSld name="Business Model">
    <p:spTree>
      <p:nvGrpSpPr>
        <p:cNvPr id="123" name="Shape 123"/>
        <p:cNvGrpSpPr/>
        <p:nvPr/>
      </p:nvGrpSpPr>
      <p:grpSpPr>
        <a:xfrm>
          <a:off x="0" y="0"/>
          <a:ext cx="0" cy="0"/>
          <a:chOff x="0" y="0"/>
          <a:chExt cx="0" cy="0"/>
        </a:xfrm>
      </p:grpSpPr>
      <p:pic>
        <p:nvPicPr>
          <p:cNvPr id="124" name="Google Shape;124;p4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25" name="Google Shape;125;p42"/>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26" name="Google Shape;126;p42"/>
          <p:cNvSpPr txBox="1"/>
          <p:nvPr>
            <p:ph idx="1" type="body"/>
          </p:nvPr>
        </p:nvSpPr>
        <p:spPr>
          <a:xfrm>
            <a:off x="965511" y="3417877"/>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7" name="Google Shape;127;p42"/>
          <p:cNvSpPr txBox="1"/>
          <p:nvPr>
            <p:ph idx="2" type="body"/>
          </p:nvPr>
        </p:nvSpPr>
        <p:spPr>
          <a:xfrm>
            <a:off x="965511" y="3766050"/>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8" name="Google Shape;128;p42"/>
          <p:cNvSpPr txBox="1"/>
          <p:nvPr>
            <p:ph idx="3" type="body"/>
          </p:nvPr>
        </p:nvSpPr>
        <p:spPr>
          <a:xfrm>
            <a:off x="4514520" y="3400925"/>
            <a:ext cx="280628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29" name="Google Shape;129;p42"/>
          <p:cNvSpPr txBox="1"/>
          <p:nvPr>
            <p:ph idx="4" type="body"/>
          </p:nvPr>
        </p:nvSpPr>
        <p:spPr>
          <a:xfrm>
            <a:off x="4514520" y="3749098"/>
            <a:ext cx="280628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0" name="Google Shape;130;p42"/>
          <p:cNvSpPr txBox="1"/>
          <p:nvPr>
            <p:ph idx="5" type="body"/>
          </p:nvPr>
        </p:nvSpPr>
        <p:spPr>
          <a:xfrm>
            <a:off x="8063529" y="3400925"/>
            <a:ext cx="2692240"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1" name="Google Shape;131;p42"/>
          <p:cNvSpPr txBox="1"/>
          <p:nvPr>
            <p:ph idx="6" type="body"/>
          </p:nvPr>
        </p:nvSpPr>
        <p:spPr>
          <a:xfrm>
            <a:off x="8063529" y="3749098"/>
            <a:ext cx="2692240"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2" name="Google Shape;132;p4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33" name="Google Shape;133;p4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34" name="Google Shape;134;p4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unding">
  <p:cSld name="Funding">
    <p:spTree>
      <p:nvGrpSpPr>
        <p:cNvPr id="135" name="Shape 135"/>
        <p:cNvGrpSpPr/>
        <p:nvPr/>
      </p:nvGrpSpPr>
      <p:grpSpPr>
        <a:xfrm>
          <a:off x="0" y="0"/>
          <a:ext cx="0" cy="0"/>
          <a:chOff x="0" y="0"/>
          <a:chExt cx="0" cy="0"/>
        </a:xfrm>
      </p:grpSpPr>
      <p:pic>
        <p:nvPicPr>
          <p:cNvPr id="136" name="Google Shape;136;p4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37" name="Google Shape;137;p43"/>
          <p:cNvSpPr txBox="1"/>
          <p:nvPr>
            <p:ph type="title"/>
          </p:nvPr>
        </p:nvSpPr>
        <p:spPr>
          <a:xfrm>
            <a:off x="3131507" y="412356"/>
            <a:ext cx="5561556" cy="567670"/>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38" name="Google Shape;138;p43"/>
          <p:cNvSpPr txBox="1"/>
          <p:nvPr>
            <p:ph idx="1" type="body"/>
          </p:nvPr>
        </p:nvSpPr>
        <p:spPr>
          <a:xfrm>
            <a:off x="930273" y="2216292"/>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4000"/>
              <a:buFont typeface="Arial"/>
              <a:buNone/>
              <a:defRPr b="1" i="0" sz="40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39" name="Google Shape;139;p43"/>
          <p:cNvSpPr txBox="1"/>
          <p:nvPr>
            <p:ph idx="2" type="body"/>
          </p:nvPr>
        </p:nvSpPr>
        <p:spPr>
          <a:xfrm>
            <a:off x="3613801"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4000"/>
              <a:buFont typeface="Arial"/>
              <a:buNone/>
              <a:defRPr b="1" i="0" sz="40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0" name="Google Shape;140;p43"/>
          <p:cNvSpPr txBox="1"/>
          <p:nvPr>
            <p:ph idx="3" type="body"/>
          </p:nvPr>
        </p:nvSpPr>
        <p:spPr>
          <a:xfrm>
            <a:off x="6297329"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4000"/>
              <a:buFont typeface="Arial"/>
              <a:buNone/>
              <a:defRPr b="1" i="0" sz="40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1" name="Google Shape;141;p43"/>
          <p:cNvSpPr txBox="1"/>
          <p:nvPr>
            <p:ph idx="4" type="body"/>
          </p:nvPr>
        </p:nvSpPr>
        <p:spPr>
          <a:xfrm>
            <a:off x="8980856" y="2216293"/>
            <a:ext cx="1611892" cy="1151632"/>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4000"/>
              <a:buFont typeface="Arial"/>
              <a:buNone/>
              <a:defRPr b="1" i="0" sz="40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2" name="Google Shape;142;p43"/>
          <p:cNvSpPr txBox="1"/>
          <p:nvPr>
            <p:ph idx="5" type="body"/>
          </p:nvPr>
        </p:nvSpPr>
        <p:spPr>
          <a:xfrm>
            <a:off x="545026"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5"/>
              </a:buClr>
              <a:buSzPts val="1600"/>
              <a:buFont typeface="Arial"/>
              <a:buNone/>
              <a:defRPr b="1" i="0" sz="16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3" name="Google Shape;143;p43"/>
          <p:cNvSpPr txBox="1"/>
          <p:nvPr>
            <p:ph idx="6" type="body"/>
          </p:nvPr>
        </p:nvSpPr>
        <p:spPr>
          <a:xfrm>
            <a:off x="545026"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4" name="Google Shape;144;p43"/>
          <p:cNvSpPr txBox="1"/>
          <p:nvPr>
            <p:ph idx="7" type="body"/>
          </p:nvPr>
        </p:nvSpPr>
        <p:spPr>
          <a:xfrm>
            <a:off x="3228554"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00AEC7"/>
              </a:buClr>
              <a:buSzPts val="1600"/>
              <a:buFont typeface="Arial"/>
              <a:buNone/>
              <a:defRPr b="1" i="0" sz="16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5" name="Google Shape;145;p43"/>
          <p:cNvSpPr txBox="1"/>
          <p:nvPr>
            <p:ph idx="8" type="body"/>
          </p:nvPr>
        </p:nvSpPr>
        <p:spPr>
          <a:xfrm>
            <a:off x="3228554"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6" name="Google Shape;146;p43"/>
          <p:cNvSpPr txBox="1"/>
          <p:nvPr>
            <p:ph idx="9" type="body"/>
          </p:nvPr>
        </p:nvSpPr>
        <p:spPr>
          <a:xfrm>
            <a:off x="5912082"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rgbClr val="A02AF9"/>
              </a:buClr>
              <a:buSzPts val="1600"/>
              <a:buFont typeface="Arial"/>
              <a:buNone/>
              <a:defRPr b="1" i="0" sz="16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7" name="Google Shape;147;p43"/>
          <p:cNvSpPr txBox="1"/>
          <p:nvPr>
            <p:ph idx="13" type="body"/>
          </p:nvPr>
        </p:nvSpPr>
        <p:spPr>
          <a:xfrm>
            <a:off x="5912082"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8" name="Google Shape;148;p43"/>
          <p:cNvSpPr txBox="1"/>
          <p:nvPr>
            <p:ph idx="14" type="body"/>
          </p:nvPr>
        </p:nvSpPr>
        <p:spPr>
          <a:xfrm>
            <a:off x="8595609" y="3927568"/>
            <a:ext cx="2382386" cy="613702"/>
          </a:xfrm>
          <a:prstGeom prst="rect">
            <a:avLst/>
          </a:prstGeom>
          <a:noFill/>
          <a:ln>
            <a:noFill/>
          </a:ln>
        </p:spPr>
        <p:txBody>
          <a:bodyPr anchorCtr="0" anchor="b" bIns="45700" lIns="91425" spcFirstLastPara="1" rIns="91425" wrap="square" tIns="45700">
            <a:noAutofit/>
          </a:bodyPr>
          <a:lstStyle>
            <a:lvl1pPr indent="-228600" lvl="0" marL="457200" marR="0" rtl="0" algn="ctr">
              <a:lnSpc>
                <a:spcPct val="100000"/>
              </a:lnSpc>
              <a:spcBef>
                <a:spcPts val="0"/>
              </a:spcBef>
              <a:spcAft>
                <a:spcPts val="0"/>
              </a:spcAft>
              <a:buClr>
                <a:schemeClr val="accent3"/>
              </a:buClr>
              <a:buSzPts val="1600"/>
              <a:buFont typeface="Arial"/>
              <a:buNone/>
              <a:defRPr b="1" i="0" sz="16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49" name="Google Shape;149;p43"/>
          <p:cNvSpPr txBox="1"/>
          <p:nvPr>
            <p:ph idx="15" type="body"/>
          </p:nvPr>
        </p:nvSpPr>
        <p:spPr>
          <a:xfrm>
            <a:off x="8595609" y="4519311"/>
            <a:ext cx="2382386" cy="85793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0" name="Google Shape;150;p4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1" name="Google Shape;151;p4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2" name="Google Shape;152;p4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 You">
  <p:cSld name="Thank You">
    <p:spTree>
      <p:nvGrpSpPr>
        <p:cNvPr id="153" name="Shape 153"/>
        <p:cNvGrpSpPr/>
        <p:nvPr/>
      </p:nvGrpSpPr>
      <p:grpSpPr>
        <a:xfrm>
          <a:off x="0" y="0"/>
          <a:ext cx="0" cy="0"/>
          <a:chOff x="0" y="0"/>
          <a:chExt cx="0" cy="0"/>
        </a:xfrm>
      </p:grpSpPr>
      <p:pic>
        <p:nvPicPr>
          <p:cNvPr id="154" name="Google Shape;154;p44"/>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55" name="Google Shape;155;p44"/>
          <p:cNvSpPr txBox="1"/>
          <p:nvPr>
            <p:ph type="title"/>
          </p:nvPr>
        </p:nvSpPr>
        <p:spPr>
          <a:xfrm>
            <a:off x="1026850" y="563671"/>
            <a:ext cx="4989629" cy="2387771"/>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56" name="Google Shape;156;p44"/>
          <p:cNvSpPr txBox="1"/>
          <p:nvPr>
            <p:ph idx="1" type="body"/>
          </p:nvPr>
        </p:nvSpPr>
        <p:spPr>
          <a:xfrm>
            <a:off x="1026852" y="3531676"/>
            <a:ext cx="4989628" cy="1756576"/>
          </a:xfrm>
          <a:prstGeom prst="rect">
            <a:avLst/>
          </a:prstGeom>
          <a:noFill/>
          <a:ln>
            <a:noFill/>
          </a:ln>
        </p:spPr>
        <p:txBody>
          <a:bodyPr anchorCtr="0" anchor="t" bIns="45700" lIns="91425" spcFirstLastPara="1" rIns="91425" wrap="square" tIns="45700">
            <a:normAutofit/>
          </a:bodyPr>
          <a:lstStyle>
            <a:lvl1pPr indent="-228600" lvl="0" marL="457200" marR="0" rtl="0" algn="ctr">
              <a:lnSpc>
                <a:spcPct val="15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57" name="Google Shape;157;p44"/>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58" name="Google Shape;158;p44"/>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59" name="Google Shape;159;p44"/>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Overview">
  <p:cSld name="Product Overview">
    <p:spTree>
      <p:nvGrpSpPr>
        <p:cNvPr id="160" name="Shape 160"/>
        <p:cNvGrpSpPr/>
        <p:nvPr/>
      </p:nvGrpSpPr>
      <p:grpSpPr>
        <a:xfrm>
          <a:off x="0" y="0"/>
          <a:ext cx="0" cy="0"/>
          <a:chOff x="0" y="0"/>
          <a:chExt cx="0" cy="0"/>
        </a:xfrm>
      </p:grpSpPr>
      <p:pic>
        <p:nvPicPr>
          <p:cNvPr id="161" name="Google Shape;161;p4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62" name="Google Shape;162;p45"/>
          <p:cNvSpPr txBox="1"/>
          <p:nvPr>
            <p:ph type="title"/>
          </p:nvPr>
        </p:nvSpPr>
        <p:spPr>
          <a:xfrm>
            <a:off x="4196218" y="690802"/>
            <a:ext cx="4936277" cy="575890"/>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63" name="Google Shape;163;p45"/>
          <p:cNvSpPr txBox="1"/>
          <p:nvPr>
            <p:ph idx="1" type="body"/>
          </p:nvPr>
        </p:nvSpPr>
        <p:spPr>
          <a:xfrm>
            <a:off x="419006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4" name="Google Shape;164;p45"/>
          <p:cNvSpPr txBox="1"/>
          <p:nvPr>
            <p:ph idx="2" type="body"/>
          </p:nvPr>
        </p:nvSpPr>
        <p:spPr>
          <a:xfrm>
            <a:off x="419006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5" name="Google Shape;165;p45"/>
          <p:cNvSpPr txBox="1"/>
          <p:nvPr>
            <p:ph idx="3" type="body"/>
          </p:nvPr>
        </p:nvSpPr>
        <p:spPr>
          <a:xfrm>
            <a:off x="7913979" y="256867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6" name="Google Shape;166;p45"/>
          <p:cNvSpPr txBox="1"/>
          <p:nvPr>
            <p:ph idx="4" type="body"/>
          </p:nvPr>
        </p:nvSpPr>
        <p:spPr>
          <a:xfrm>
            <a:off x="7913979" y="286198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7" name="Google Shape;167;p45"/>
          <p:cNvSpPr txBox="1"/>
          <p:nvPr>
            <p:ph idx="5" type="body"/>
          </p:nvPr>
        </p:nvSpPr>
        <p:spPr>
          <a:xfrm>
            <a:off x="4190069" y="5044309"/>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8" name="Google Shape;168;p45"/>
          <p:cNvSpPr txBox="1"/>
          <p:nvPr>
            <p:ph idx="6" type="body"/>
          </p:nvPr>
        </p:nvSpPr>
        <p:spPr>
          <a:xfrm>
            <a:off x="4190069" y="5337618"/>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69" name="Google Shape;169;p45"/>
          <p:cNvSpPr txBox="1"/>
          <p:nvPr>
            <p:ph idx="7" type="body"/>
          </p:nvPr>
        </p:nvSpPr>
        <p:spPr>
          <a:xfrm>
            <a:off x="7913980" y="5047681"/>
            <a:ext cx="3008631" cy="34816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0" name="Google Shape;170;p45"/>
          <p:cNvSpPr txBox="1"/>
          <p:nvPr>
            <p:ph idx="8" type="body"/>
          </p:nvPr>
        </p:nvSpPr>
        <p:spPr>
          <a:xfrm>
            <a:off x="7913980" y="5340990"/>
            <a:ext cx="3008630" cy="636682"/>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71" name="Google Shape;171;p4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2" name="Google Shape;172;p4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73" name="Google Shape;173;p4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74" name="Google Shape;174;p45"/>
          <p:cNvSpPr/>
          <p:nvPr>
            <p:ph idx="9" type="pic"/>
          </p:nvPr>
        </p:nvSpPr>
        <p:spPr>
          <a:xfrm>
            <a:off x="4190069" y="1818852"/>
            <a:ext cx="603504" cy="603504"/>
          </a:xfrm>
          <a:prstGeom prst="rect">
            <a:avLst/>
          </a:prstGeom>
          <a:noFill/>
          <a:ln>
            <a:noFill/>
          </a:ln>
        </p:spPr>
      </p:sp>
      <p:sp>
        <p:nvSpPr>
          <p:cNvPr id="175" name="Google Shape;175;p45"/>
          <p:cNvSpPr/>
          <p:nvPr>
            <p:ph idx="13" type="pic"/>
          </p:nvPr>
        </p:nvSpPr>
        <p:spPr>
          <a:xfrm>
            <a:off x="7913979" y="1818852"/>
            <a:ext cx="603504" cy="603504"/>
          </a:xfrm>
          <a:prstGeom prst="rect">
            <a:avLst/>
          </a:prstGeom>
          <a:noFill/>
          <a:ln>
            <a:noFill/>
          </a:ln>
        </p:spPr>
      </p:sp>
      <p:sp>
        <p:nvSpPr>
          <p:cNvPr id="176" name="Google Shape;176;p45"/>
          <p:cNvSpPr/>
          <p:nvPr>
            <p:ph idx="14" type="pic"/>
          </p:nvPr>
        </p:nvSpPr>
        <p:spPr>
          <a:xfrm>
            <a:off x="4190069" y="4281832"/>
            <a:ext cx="603504" cy="603504"/>
          </a:xfrm>
          <a:prstGeom prst="rect">
            <a:avLst/>
          </a:prstGeom>
          <a:noFill/>
          <a:ln>
            <a:noFill/>
          </a:ln>
        </p:spPr>
      </p:sp>
      <p:sp>
        <p:nvSpPr>
          <p:cNvPr id="177" name="Google Shape;177;p45"/>
          <p:cNvSpPr/>
          <p:nvPr>
            <p:ph idx="15" type="pic"/>
          </p:nvPr>
        </p:nvSpPr>
        <p:spPr>
          <a:xfrm>
            <a:off x="7908115" y="4294030"/>
            <a:ext cx="603504" cy="603504"/>
          </a:xfrm>
          <a:prstGeom prst="rect">
            <a:avLst/>
          </a:prstGeom>
          <a:noFill/>
          <a:ln>
            <a:noFill/>
          </a:ln>
        </p:spPr>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Overview">
  <p:cSld name="Market Opportunity Overview">
    <p:spTree>
      <p:nvGrpSpPr>
        <p:cNvPr id="178" name="Shape 178"/>
        <p:cNvGrpSpPr/>
        <p:nvPr/>
      </p:nvGrpSpPr>
      <p:grpSpPr>
        <a:xfrm>
          <a:off x="0" y="0"/>
          <a:ext cx="0" cy="0"/>
          <a:chOff x="0" y="0"/>
          <a:chExt cx="0" cy="0"/>
        </a:xfrm>
      </p:grpSpPr>
      <p:pic>
        <p:nvPicPr>
          <p:cNvPr id="179" name="Google Shape;179;p4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80" name="Google Shape;180;p46"/>
          <p:cNvSpPr txBox="1"/>
          <p:nvPr>
            <p:ph type="title"/>
          </p:nvPr>
        </p:nvSpPr>
        <p:spPr>
          <a:xfrm>
            <a:off x="5029799" y="1380501"/>
            <a:ext cx="5097428" cy="991689"/>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81" name="Google Shape;181;p46"/>
          <p:cNvSpPr txBox="1"/>
          <p:nvPr>
            <p:ph idx="1" type="body"/>
          </p:nvPr>
        </p:nvSpPr>
        <p:spPr>
          <a:xfrm>
            <a:off x="692337"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2" name="Google Shape;182;p46"/>
          <p:cNvSpPr txBox="1"/>
          <p:nvPr>
            <p:ph idx="2" type="body"/>
          </p:nvPr>
        </p:nvSpPr>
        <p:spPr>
          <a:xfrm>
            <a:off x="692336"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3" name="Google Shape;183;p46"/>
          <p:cNvSpPr txBox="1"/>
          <p:nvPr>
            <p:ph idx="3" type="body"/>
          </p:nvPr>
        </p:nvSpPr>
        <p:spPr>
          <a:xfrm>
            <a:off x="3587933"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4" name="Google Shape;184;p46"/>
          <p:cNvSpPr txBox="1"/>
          <p:nvPr>
            <p:ph idx="4" type="body"/>
          </p:nvPr>
        </p:nvSpPr>
        <p:spPr>
          <a:xfrm>
            <a:off x="3587931"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5" name="Google Shape;185;p46"/>
          <p:cNvSpPr txBox="1"/>
          <p:nvPr>
            <p:ph idx="5" type="body"/>
          </p:nvPr>
        </p:nvSpPr>
        <p:spPr>
          <a:xfrm>
            <a:off x="6483530" y="3400981"/>
            <a:ext cx="2693128" cy="991689"/>
          </a:xfrm>
          <a:prstGeom prst="rect">
            <a:avLst/>
          </a:prstGeom>
          <a:noFill/>
          <a:ln>
            <a:noFill/>
          </a:ln>
        </p:spPr>
        <p:txBody>
          <a:bodyPr anchorCtr="0" anchor="b"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6" name="Google Shape;186;p46"/>
          <p:cNvSpPr txBox="1"/>
          <p:nvPr>
            <p:ph idx="6" type="body"/>
          </p:nvPr>
        </p:nvSpPr>
        <p:spPr>
          <a:xfrm>
            <a:off x="6483528" y="4670980"/>
            <a:ext cx="2693129" cy="1151633"/>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accent6"/>
              </a:buClr>
              <a:buSzPts val="1400"/>
              <a:buFont typeface="Courier New"/>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87" name="Google Shape;187;p46"/>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188" name="Google Shape;188;p46"/>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89" name="Google Shape;189;p46"/>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rket Opportunity Comparison">
  <p:cSld name="Market Opportunity Comparison">
    <p:spTree>
      <p:nvGrpSpPr>
        <p:cNvPr id="190" name="Shape 190"/>
        <p:cNvGrpSpPr/>
        <p:nvPr/>
      </p:nvGrpSpPr>
      <p:grpSpPr>
        <a:xfrm>
          <a:off x="0" y="0"/>
          <a:ext cx="0" cy="0"/>
          <a:chOff x="0" y="0"/>
          <a:chExt cx="0" cy="0"/>
        </a:xfrm>
      </p:grpSpPr>
      <p:pic>
        <p:nvPicPr>
          <p:cNvPr id="191" name="Google Shape;191;p4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192" name="Google Shape;192;p47"/>
          <p:cNvSpPr txBox="1"/>
          <p:nvPr>
            <p:ph type="title"/>
          </p:nvPr>
        </p:nvSpPr>
        <p:spPr>
          <a:xfrm>
            <a:off x="5029799" y="1377876"/>
            <a:ext cx="5097428" cy="918377"/>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193" name="Google Shape;193;p47"/>
          <p:cNvSpPr txBox="1"/>
          <p:nvPr>
            <p:ph idx="1" type="body"/>
          </p:nvPr>
        </p:nvSpPr>
        <p:spPr>
          <a:xfrm>
            <a:off x="2535012" y="272404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4" name="Google Shape;194;p47"/>
          <p:cNvSpPr txBox="1"/>
          <p:nvPr>
            <p:ph idx="2" type="body"/>
          </p:nvPr>
        </p:nvSpPr>
        <p:spPr>
          <a:xfrm>
            <a:off x="4267209" y="2930881"/>
            <a:ext cx="3639904"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5" name="Google Shape;195;p47"/>
          <p:cNvSpPr txBox="1"/>
          <p:nvPr>
            <p:ph idx="3" type="body"/>
          </p:nvPr>
        </p:nvSpPr>
        <p:spPr>
          <a:xfrm>
            <a:off x="4267209" y="3282057"/>
            <a:ext cx="3639904"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6" name="Google Shape;196;p47"/>
          <p:cNvSpPr txBox="1"/>
          <p:nvPr>
            <p:ph idx="4" type="body"/>
          </p:nvPr>
        </p:nvSpPr>
        <p:spPr>
          <a:xfrm>
            <a:off x="2535012" y="3882118"/>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7" name="Google Shape;197;p47"/>
          <p:cNvSpPr txBox="1"/>
          <p:nvPr>
            <p:ph idx="5" type="body"/>
          </p:nvPr>
        </p:nvSpPr>
        <p:spPr>
          <a:xfrm>
            <a:off x="4267209" y="4097257"/>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8" name="Google Shape;198;p47"/>
          <p:cNvSpPr txBox="1"/>
          <p:nvPr>
            <p:ph idx="6" type="body"/>
          </p:nvPr>
        </p:nvSpPr>
        <p:spPr>
          <a:xfrm>
            <a:off x="4267209" y="4448433"/>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199" name="Google Shape;199;p47"/>
          <p:cNvSpPr txBox="1"/>
          <p:nvPr>
            <p:ph idx="7" type="body"/>
          </p:nvPr>
        </p:nvSpPr>
        <p:spPr>
          <a:xfrm>
            <a:off x="2535012" y="5046627"/>
            <a:ext cx="1786461" cy="1072345"/>
          </a:xfrm>
          <a:prstGeom prst="rect">
            <a:avLst/>
          </a:prstGeom>
          <a:noFill/>
          <a:ln>
            <a:noFill/>
          </a:ln>
        </p:spPr>
        <p:txBody>
          <a:bodyPr anchorCtr="0" anchor="ctr"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5400"/>
              <a:buFont typeface="Arial"/>
              <a:buNone/>
              <a:defRPr b="1" i="0" sz="54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0" name="Google Shape;200;p47"/>
          <p:cNvSpPr txBox="1"/>
          <p:nvPr>
            <p:ph idx="8" type="body"/>
          </p:nvPr>
        </p:nvSpPr>
        <p:spPr>
          <a:xfrm>
            <a:off x="4258730" y="5267189"/>
            <a:ext cx="3639905" cy="38774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1" name="Google Shape;201;p47"/>
          <p:cNvSpPr txBox="1"/>
          <p:nvPr>
            <p:ph idx="9" type="body"/>
          </p:nvPr>
        </p:nvSpPr>
        <p:spPr>
          <a:xfrm>
            <a:off x="4258730" y="5618365"/>
            <a:ext cx="3639905" cy="4817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2" name="Google Shape;202;p4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03" name="Google Shape;203;p4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04" name="Google Shape;204;p4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ur Competition v2">
  <p:cSld name="Our Competition v2">
    <p:spTree>
      <p:nvGrpSpPr>
        <p:cNvPr id="205" name="Shape 205"/>
        <p:cNvGrpSpPr/>
        <p:nvPr/>
      </p:nvGrpSpPr>
      <p:grpSpPr>
        <a:xfrm>
          <a:off x="0" y="0"/>
          <a:ext cx="0" cy="0"/>
          <a:chOff x="0" y="0"/>
          <a:chExt cx="0" cy="0"/>
        </a:xfrm>
      </p:grpSpPr>
      <p:pic>
        <p:nvPicPr>
          <p:cNvPr id="206" name="Google Shape;206;p4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207" name="Google Shape;207;p48"/>
          <p:cNvSpPr txBox="1"/>
          <p:nvPr>
            <p:ph type="title"/>
          </p:nvPr>
        </p:nvSpPr>
        <p:spPr>
          <a:xfrm>
            <a:off x="614107" y="501519"/>
            <a:ext cx="10515600" cy="492025"/>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08" name="Google Shape;208;p48"/>
          <p:cNvSpPr txBox="1"/>
          <p:nvPr>
            <p:ph idx="1" type="body"/>
          </p:nvPr>
        </p:nvSpPr>
        <p:spPr>
          <a:xfrm>
            <a:off x="3927206" y="1599947"/>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09" name="Google Shape;209;p48"/>
          <p:cNvSpPr txBox="1"/>
          <p:nvPr>
            <p:ph idx="2" type="body"/>
          </p:nvPr>
        </p:nvSpPr>
        <p:spPr>
          <a:xfrm>
            <a:off x="2423421" y="2378452"/>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3"/>
              </a:buClr>
              <a:buSzPts val="1800"/>
              <a:buFont typeface="Arial"/>
              <a:buNone/>
              <a:defRPr b="1" i="0" sz="1800" u="none" cap="none" strike="noStrike">
                <a:solidFill>
                  <a:schemeClr val="accent3"/>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0" name="Google Shape;210;p48"/>
          <p:cNvSpPr txBox="1"/>
          <p:nvPr>
            <p:ph idx="3" type="body"/>
          </p:nvPr>
        </p:nvSpPr>
        <p:spPr>
          <a:xfrm>
            <a:off x="5443586" y="2129182"/>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lt1"/>
              </a:buClr>
              <a:buSzPts val="1600"/>
              <a:buFont typeface="Arial"/>
              <a:buNone/>
              <a:defRPr b="1" i="0" sz="1600" u="none" cap="none" strike="noStrike">
                <a:solidFill>
                  <a:schemeClr val="lt1"/>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1" name="Google Shape;211;p48"/>
          <p:cNvSpPr txBox="1"/>
          <p:nvPr>
            <p:ph idx="4" type="body"/>
          </p:nvPr>
        </p:nvSpPr>
        <p:spPr>
          <a:xfrm>
            <a:off x="1234399" y="3528829"/>
            <a:ext cx="1209143"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2" name="Google Shape;212;p48"/>
          <p:cNvSpPr txBox="1"/>
          <p:nvPr>
            <p:ph idx="5" type="body"/>
          </p:nvPr>
        </p:nvSpPr>
        <p:spPr>
          <a:xfrm>
            <a:off x="7131018" y="3528829"/>
            <a:ext cx="1380681"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3" name="Google Shape;213;p48"/>
          <p:cNvSpPr txBox="1"/>
          <p:nvPr>
            <p:ph idx="6" type="body"/>
          </p:nvPr>
        </p:nvSpPr>
        <p:spPr>
          <a:xfrm>
            <a:off x="1322436" y="4634331"/>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A02AF9"/>
              </a:buClr>
              <a:buSzPts val="1800"/>
              <a:buFont typeface="Arial"/>
              <a:buNone/>
              <a:defRPr b="1" i="0" sz="1800" u="none" cap="none" strike="noStrike">
                <a:solidFill>
                  <a:srgbClr val="A02AF9"/>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4" name="Google Shape;214;p48"/>
          <p:cNvSpPr txBox="1"/>
          <p:nvPr>
            <p:ph idx="7" type="body"/>
          </p:nvPr>
        </p:nvSpPr>
        <p:spPr>
          <a:xfrm>
            <a:off x="2859913" y="4459860"/>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5"/>
              </a:buClr>
              <a:buSzPts val="1800"/>
              <a:buFont typeface="Arial"/>
              <a:buNone/>
              <a:defRPr b="1" i="0" sz="1800" u="none" cap="none" strike="noStrike">
                <a:solidFill>
                  <a:schemeClr val="accent5"/>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5" name="Google Shape;215;p48"/>
          <p:cNvSpPr txBox="1"/>
          <p:nvPr>
            <p:ph idx="8" type="body"/>
          </p:nvPr>
        </p:nvSpPr>
        <p:spPr>
          <a:xfrm>
            <a:off x="5237403" y="4321788"/>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00AEC7"/>
              </a:buClr>
              <a:buSzPts val="1800"/>
              <a:buFont typeface="Arial"/>
              <a:buNone/>
              <a:defRPr b="1" i="0" sz="1800" u="none" cap="none" strike="noStrike">
                <a:solidFill>
                  <a:srgbClr val="00AEC7"/>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6" name="Google Shape;216;p48"/>
          <p:cNvSpPr txBox="1"/>
          <p:nvPr>
            <p:ph idx="9" type="body"/>
          </p:nvPr>
        </p:nvSpPr>
        <p:spPr>
          <a:xfrm>
            <a:off x="3927206" y="5468790"/>
            <a:ext cx="1706965"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000"/>
              <a:buFont typeface="Arial"/>
              <a:buNone/>
              <a:defRPr b="1" i="0" sz="10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17" name="Google Shape;217;p48"/>
          <p:cNvSpPr txBox="1"/>
          <p:nvPr>
            <p:ph idx="13" type="body"/>
          </p:nvPr>
        </p:nvSpPr>
        <p:spPr>
          <a:xfrm>
            <a:off x="6486546" y="5195673"/>
            <a:ext cx="1183179" cy="49202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rgbClr val="BFBFBF"/>
              </a:buClr>
              <a:buSzPts val="1800"/>
              <a:buFont typeface="Arial"/>
              <a:buNone/>
              <a:defRPr b="1" i="0" sz="1800" u="none" cap="none" strike="noStrike">
                <a:solidFill>
                  <a:srgbClr val="BFBFBF"/>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cxnSp>
        <p:nvCxnSpPr>
          <p:cNvPr id="218" name="Google Shape;218;p48"/>
          <p:cNvCxnSpPr/>
          <p:nvPr/>
        </p:nvCxnSpPr>
        <p:spPr>
          <a:xfrm>
            <a:off x="2447369" y="3774842"/>
            <a:ext cx="4683649" cy="0"/>
          </a:xfrm>
          <a:prstGeom prst="straightConnector1">
            <a:avLst/>
          </a:prstGeom>
          <a:noFill/>
          <a:ln cap="flat" cmpd="sng" w="9525">
            <a:solidFill>
              <a:schemeClr val="accent6"/>
            </a:solidFill>
            <a:prstDash val="solid"/>
            <a:miter lim="800000"/>
            <a:headEnd len="sm" w="sm" type="none"/>
            <a:tailEnd len="sm" w="sm" type="none"/>
          </a:ln>
        </p:spPr>
      </p:cxnSp>
      <p:cxnSp>
        <p:nvCxnSpPr>
          <p:cNvPr id="219" name="Google Shape;219;p48"/>
          <p:cNvCxnSpPr/>
          <p:nvPr/>
        </p:nvCxnSpPr>
        <p:spPr>
          <a:xfrm flipH="1" rot="10800000">
            <a:off x="4780689" y="2091972"/>
            <a:ext cx="4678" cy="3376818"/>
          </a:xfrm>
          <a:prstGeom prst="straightConnector1">
            <a:avLst/>
          </a:prstGeom>
          <a:noFill/>
          <a:ln cap="flat" cmpd="sng" w="9525">
            <a:solidFill>
              <a:schemeClr val="accent6"/>
            </a:solidFill>
            <a:prstDash val="solid"/>
            <a:miter lim="800000"/>
            <a:headEnd len="sm" w="sm" type="none"/>
            <a:tailEnd len="sm" w="sm" type="none"/>
          </a:ln>
        </p:spPr>
      </p:cxnSp>
      <p:sp>
        <p:nvSpPr>
          <p:cNvPr id="220" name="Google Shape;220;p4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21" name="Google Shape;221;p4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1"/>
                </a:solidFill>
                <a:latin typeface="Arial"/>
                <a:ea typeface="Arial"/>
                <a:cs typeface="Arial"/>
                <a:sym typeface="Arial"/>
              </a:defRPr>
            </a:lvl1pPr>
            <a:lvl2pPr indent="0" lvl="1" marL="0" marR="0" algn="r">
              <a:spcBef>
                <a:spcPts val="0"/>
              </a:spcBef>
              <a:buNone/>
              <a:defRPr sz="1600">
                <a:solidFill>
                  <a:schemeClr val="accent1"/>
                </a:solidFill>
                <a:latin typeface="Arial"/>
                <a:ea typeface="Arial"/>
                <a:cs typeface="Arial"/>
                <a:sym typeface="Arial"/>
              </a:defRPr>
            </a:lvl2pPr>
            <a:lvl3pPr indent="0" lvl="2" marL="0" marR="0" algn="r">
              <a:spcBef>
                <a:spcPts val="0"/>
              </a:spcBef>
              <a:buNone/>
              <a:defRPr sz="1600">
                <a:solidFill>
                  <a:schemeClr val="accent1"/>
                </a:solidFill>
                <a:latin typeface="Arial"/>
                <a:ea typeface="Arial"/>
                <a:cs typeface="Arial"/>
                <a:sym typeface="Arial"/>
              </a:defRPr>
            </a:lvl3pPr>
            <a:lvl4pPr indent="0" lvl="3" marL="0" marR="0" algn="r">
              <a:spcBef>
                <a:spcPts val="0"/>
              </a:spcBef>
              <a:buNone/>
              <a:defRPr sz="1600">
                <a:solidFill>
                  <a:schemeClr val="accent1"/>
                </a:solidFill>
                <a:latin typeface="Arial"/>
                <a:ea typeface="Arial"/>
                <a:cs typeface="Arial"/>
                <a:sym typeface="Arial"/>
              </a:defRPr>
            </a:lvl4pPr>
            <a:lvl5pPr indent="0" lvl="4" marL="0" marR="0" algn="r">
              <a:spcBef>
                <a:spcPts val="0"/>
              </a:spcBef>
              <a:buNone/>
              <a:defRPr sz="1600">
                <a:solidFill>
                  <a:schemeClr val="accent1"/>
                </a:solidFill>
                <a:latin typeface="Arial"/>
                <a:ea typeface="Arial"/>
                <a:cs typeface="Arial"/>
                <a:sym typeface="Arial"/>
              </a:defRPr>
            </a:lvl5pPr>
            <a:lvl6pPr indent="0" lvl="5" marL="0" marR="0" algn="r">
              <a:spcBef>
                <a:spcPts val="0"/>
              </a:spcBef>
              <a:buNone/>
              <a:defRPr sz="1600">
                <a:solidFill>
                  <a:schemeClr val="accent1"/>
                </a:solidFill>
                <a:latin typeface="Arial"/>
                <a:ea typeface="Arial"/>
                <a:cs typeface="Arial"/>
                <a:sym typeface="Arial"/>
              </a:defRPr>
            </a:lvl6pPr>
            <a:lvl7pPr indent="0" lvl="6" marL="0" marR="0" algn="r">
              <a:spcBef>
                <a:spcPts val="0"/>
              </a:spcBef>
              <a:buNone/>
              <a:defRPr sz="1600">
                <a:solidFill>
                  <a:schemeClr val="accent1"/>
                </a:solidFill>
                <a:latin typeface="Arial"/>
                <a:ea typeface="Arial"/>
                <a:cs typeface="Arial"/>
                <a:sym typeface="Arial"/>
              </a:defRPr>
            </a:lvl7pPr>
            <a:lvl8pPr indent="0" lvl="7" marL="0" marR="0" algn="r">
              <a:spcBef>
                <a:spcPts val="0"/>
              </a:spcBef>
              <a:buNone/>
              <a:defRPr sz="1600">
                <a:solidFill>
                  <a:schemeClr val="accent1"/>
                </a:solidFill>
                <a:latin typeface="Arial"/>
                <a:ea typeface="Arial"/>
                <a:cs typeface="Arial"/>
                <a:sym typeface="Arial"/>
              </a:defRPr>
            </a:lvl8pPr>
            <a:lvl9pPr indent="0" lvl="8" marL="0" marR="0" algn="r">
              <a:spcBef>
                <a:spcPts val="0"/>
              </a:spcBef>
              <a:buNone/>
              <a:defRPr sz="1600">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22" name="Google Shape;222;p4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Quote">
    <p:spTree>
      <p:nvGrpSpPr>
        <p:cNvPr id="22" name="Shape 22"/>
        <p:cNvGrpSpPr/>
        <p:nvPr/>
      </p:nvGrpSpPr>
      <p:grpSpPr>
        <a:xfrm>
          <a:off x="0" y="0"/>
          <a:ext cx="0" cy="0"/>
          <a:chOff x="0" y="0"/>
          <a:chExt cx="0" cy="0"/>
        </a:xfrm>
      </p:grpSpPr>
      <p:sp>
        <p:nvSpPr>
          <p:cNvPr id="23" name="Google Shape;23;p31"/>
          <p:cNvSpPr txBox="1"/>
          <p:nvPr>
            <p:ph type="title"/>
          </p:nvPr>
        </p:nvSpPr>
        <p:spPr>
          <a:xfrm>
            <a:off x="4389120" y="2395728"/>
            <a:ext cx="7013448" cy="1627632"/>
          </a:xfrm>
          <a:prstGeom prst="rect">
            <a:avLst/>
          </a:prstGeom>
          <a:noFill/>
          <a:ln>
            <a:noFill/>
          </a:ln>
        </p:spPr>
        <p:txBody>
          <a:bodyPr anchorCtr="0" anchor="t" bIns="0" lIns="0" spcFirstLastPara="1" rIns="0" wrap="square" tIns="0">
            <a:noAutofit/>
          </a:bodyPr>
          <a:lstStyle>
            <a:lvl1pPr lvl="0" marR="0" rtl="0" algn="l">
              <a:lnSpc>
                <a:spcPct val="100000"/>
              </a:lnSpc>
              <a:spcBef>
                <a:spcPts val="0"/>
              </a:spcBef>
              <a:spcAft>
                <a:spcPts val="0"/>
              </a:spcAft>
              <a:buClr>
                <a:schemeClr val="dk1"/>
              </a:buClr>
              <a:buSzPts val="3300"/>
              <a:buFont typeface="Arial"/>
              <a:buNone/>
              <a:defRPr b="1" i="0" sz="3300" u="none" cap="none" strike="noStrike">
                <a:solidFill>
                  <a:schemeClr val="dk1"/>
                </a:solidFill>
                <a:latin typeface="Arial"/>
                <a:ea typeface="Arial"/>
                <a:cs typeface="Arial"/>
                <a:sym typeface="Arial"/>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4" name="Google Shape;24;p31"/>
          <p:cNvSpPr txBox="1"/>
          <p:nvPr>
            <p:ph idx="1" type="body"/>
          </p:nvPr>
        </p:nvSpPr>
        <p:spPr>
          <a:xfrm>
            <a:off x="3611880" y="1984248"/>
            <a:ext cx="768096" cy="1627632"/>
          </a:xfrm>
          <a:prstGeom prst="rect">
            <a:avLst/>
          </a:prstGeom>
          <a:noFill/>
          <a:ln>
            <a:noFill/>
          </a:ln>
        </p:spPr>
        <p:txBody>
          <a:bodyPr anchorCtr="0" anchor="t" bIns="5485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000"/>
              <a:buFont typeface="Arial"/>
              <a:buNone/>
              <a:defRPr b="1" i="0" sz="10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 name="Google Shape;25;p31"/>
          <p:cNvSpPr txBox="1"/>
          <p:nvPr>
            <p:ph idx="2" type="body"/>
          </p:nvPr>
        </p:nvSpPr>
        <p:spPr>
          <a:xfrm>
            <a:off x="4389120" y="4308475"/>
            <a:ext cx="3932238" cy="588963"/>
          </a:xfrm>
          <a:prstGeom prst="rect">
            <a:avLst/>
          </a:prstGeom>
          <a:noFill/>
          <a:ln>
            <a:noFill/>
          </a:ln>
        </p:spPr>
        <p:txBody>
          <a:bodyPr anchorCtr="0" anchor="t" bIns="0" lIns="0" spcFirstLastPara="1" rIns="0" wrap="square" tIns="0">
            <a:noAutofit/>
          </a:bodyPr>
          <a:lstStyle>
            <a:lvl1pPr indent="-228600" lvl="0" marL="457200" marR="0" rtl="0" algn="l">
              <a:lnSpc>
                <a:spcPct val="90000"/>
              </a:lnSpc>
              <a:spcBef>
                <a:spcPts val="1000"/>
              </a:spcBef>
              <a:spcAft>
                <a:spcPts val="0"/>
              </a:spcAft>
              <a:buClr>
                <a:schemeClr val="dk1"/>
              </a:buClr>
              <a:buSzPts val="2400"/>
              <a:buFont typeface="Arial"/>
              <a:buNone/>
              <a:defRPr b="0" i="0" sz="24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 name="Google Shape;26;p31"/>
          <p:cNvSpPr txBox="1"/>
          <p:nvPr>
            <p:ph idx="3" type="body"/>
          </p:nvPr>
        </p:nvSpPr>
        <p:spPr>
          <a:xfrm>
            <a:off x="9500616" y="3209544"/>
            <a:ext cx="768096" cy="1627632"/>
          </a:xfrm>
          <a:prstGeom prst="rect">
            <a:avLst/>
          </a:prstGeom>
          <a:noFill/>
          <a:ln>
            <a:noFill/>
          </a:ln>
        </p:spPr>
        <p:txBody>
          <a:bodyPr anchorCtr="0" anchor="t" bIns="54850" lIns="91425" spcFirstLastPara="1" rIns="91425" wrap="square" tIns="45700">
            <a:noAutofit/>
          </a:bodyPr>
          <a:lstStyle>
            <a:lvl1pPr indent="-228600" lvl="0" marL="457200" marR="0" rtl="0" algn="l">
              <a:lnSpc>
                <a:spcPct val="90000"/>
              </a:lnSpc>
              <a:spcBef>
                <a:spcPts val="1000"/>
              </a:spcBef>
              <a:spcAft>
                <a:spcPts val="0"/>
              </a:spcAft>
              <a:buClr>
                <a:schemeClr val="dk1"/>
              </a:buClr>
              <a:buSzPts val="10000"/>
              <a:buFont typeface="Arial"/>
              <a:buNone/>
              <a:defRPr b="1" i="0" sz="10000" u="none" cap="none" strike="noStrike">
                <a:solidFill>
                  <a:schemeClr val="dk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descr="preencoded.png" id="27" name="Google Shape;27;p31"/>
          <p:cNvSpPr/>
          <p:nvPr/>
        </p:nvSpPr>
        <p:spPr>
          <a:xfrm>
            <a:off x="-7117" y="0"/>
            <a:ext cx="2550985" cy="6858000"/>
          </a:xfrm>
          <a:custGeom>
            <a:rect b="b" l="l" r="r" t="t"/>
            <a:pathLst>
              <a:path extrusionOk="0" h="6858000" w="2550985">
                <a:moveTo>
                  <a:pt x="2550985" y="0"/>
                </a:moveTo>
                <a:lnTo>
                  <a:pt x="0" y="0"/>
                </a:lnTo>
                <a:lnTo>
                  <a:pt x="0" y="6858000"/>
                </a:lnTo>
                <a:lnTo>
                  <a:pt x="2550985" y="6858000"/>
                </a:lnTo>
                <a:lnTo>
                  <a:pt x="2550985" y="0"/>
                </a:lnTo>
                <a:close/>
              </a:path>
            </a:pathLst>
          </a:custGeom>
          <a:solidFill>
            <a:schemeClr val="accent4"/>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28" name="Google Shape;28;p31"/>
          <p:cNvSpPr/>
          <p:nvPr/>
        </p:nvSpPr>
        <p:spPr>
          <a:xfrm>
            <a:off x="-9415" y="0"/>
            <a:ext cx="2548591" cy="2555628"/>
          </a:xfrm>
          <a:custGeom>
            <a:rect b="b" l="l" r="r" t="t"/>
            <a:pathLst>
              <a:path extrusionOk="0" h="2555628" w="2548591">
                <a:moveTo>
                  <a:pt x="138643" y="1"/>
                </a:moveTo>
                <a:lnTo>
                  <a:pt x="163874" y="1"/>
                </a:lnTo>
                <a:cubicBezTo>
                  <a:pt x="163874" y="1318576"/>
                  <a:pt x="1233644" y="2391168"/>
                  <a:pt x="2548463" y="2391168"/>
                </a:cubicBezTo>
                <a:lnTo>
                  <a:pt x="2548463" y="2416472"/>
                </a:lnTo>
                <a:lnTo>
                  <a:pt x="2548590" y="2416600"/>
                </a:lnTo>
                <a:cubicBezTo>
                  <a:pt x="1219755" y="2416600"/>
                  <a:pt x="138643" y="1332503"/>
                  <a:pt x="138643" y="1"/>
                </a:cubicBezTo>
                <a:close/>
                <a:moveTo>
                  <a:pt x="0" y="1"/>
                </a:moveTo>
                <a:lnTo>
                  <a:pt x="25231" y="1"/>
                </a:lnTo>
                <a:cubicBezTo>
                  <a:pt x="25231" y="1395244"/>
                  <a:pt x="1157188" y="2530324"/>
                  <a:pt x="2548591" y="2530324"/>
                </a:cubicBezTo>
                <a:lnTo>
                  <a:pt x="2548591" y="2555628"/>
                </a:lnTo>
                <a:cubicBezTo>
                  <a:pt x="1143299" y="2555628"/>
                  <a:pt x="0" y="1409172"/>
                  <a:pt x="0" y="1"/>
                </a:cubicBezTo>
                <a:close/>
                <a:moveTo>
                  <a:pt x="277411" y="1"/>
                </a:moveTo>
                <a:lnTo>
                  <a:pt x="302642" y="1"/>
                </a:lnTo>
                <a:cubicBezTo>
                  <a:pt x="302642" y="1241907"/>
                  <a:pt x="1310229" y="2252147"/>
                  <a:pt x="2548582" y="2252147"/>
                </a:cubicBezTo>
                <a:lnTo>
                  <a:pt x="2548582" y="2277444"/>
                </a:lnTo>
                <a:cubicBezTo>
                  <a:pt x="1296205" y="2277444"/>
                  <a:pt x="277411" y="1255835"/>
                  <a:pt x="277411" y="1"/>
                </a:cubicBezTo>
                <a:close/>
                <a:moveTo>
                  <a:pt x="416054" y="1"/>
                </a:moveTo>
                <a:lnTo>
                  <a:pt x="441285" y="1"/>
                </a:lnTo>
                <a:cubicBezTo>
                  <a:pt x="441285" y="1165111"/>
                  <a:pt x="1386559" y="2113119"/>
                  <a:pt x="2548589" y="2113119"/>
                </a:cubicBezTo>
                <a:lnTo>
                  <a:pt x="2548589" y="2138423"/>
                </a:lnTo>
                <a:cubicBezTo>
                  <a:pt x="1372670" y="2138423"/>
                  <a:pt x="416054" y="1179166"/>
                  <a:pt x="416054" y="1"/>
                </a:cubicBezTo>
                <a:close/>
                <a:moveTo>
                  <a:pt x="554698" y="1"/>
                </a:moveTo>
                <a:lnTo>
                  <a:pt x="579930" y="1"/>
                </a:lnTo>
                <a:cubicBezTo>
                  <a:pt x="579930" y="1088442"/>
                  <a:pt x="1463017" y="1973963"/>
                  <a:pt x="2548462" y="1973963"/>
                </a:cubicBezTo>
                <a:lnTo>
                  <a:pt x="2548462" y="1999267"/>
                </a:lnTo>
                <a:lnTo>
                  <a:pt x="2548589" y="1999394"/>
                </a:lnTo>
                <a:cubicBezTo>
                  <a:pt x="1449127" y="1999394"/>
                  <a:pt x="554698" y="1102497"/>
                  <a:pt x="554698" y="1"/>
                </a:cubicBezTo>
                <a:close/>
                <a:moveTo>
                  <a:pt x="693468" y="0"/>
                </a:moveTo>
                <a:lnTo>
                  <a:pt x="718701" y="0"/>
                </a:lnTo>
                <a:cubicBezTo>
                  <a:pt x="718701" y="1011773"/>
                  <a:pt x="1539602" y="1834942"/>
                  <a:pt x="2548583" y="1834942"/>
                </a:cubicBezTo>
                <a:lnTo>
                  <a:pt x="2548583" y="1860239"/>
                </a:lnTo>
                <a:cubicBezTo>
                  <a:pt x="1525706" y="1860239"/>
                  <a:pt x="693468" y="1025701"/>
                  <a:pt x="693468" y="0"/>
                </a:cubicBezTo>
                <a:close/>
                <a:moveTo>
                  <a:pt x="832112" y="0"/>
                </a:moveTo>
                <a:lnTo>
                  <a:pt x="857340" y="0"/>
                </a:lnTo>
                <a:cubicBezTo>
                  <a:pt x="857340" y="935105"/>
                  <a:pt x="1616059" y="1695913"/>
                  <a:pt x="2548582" y="1695913"/>
                </a:cubicBezTo>
                <a:lnTo>
                  <a:pt x="2548582" y="1721210"/>
                </a:lnTo>
                <a:cubicBezTo>
                  <a:pt x="1602170" y="1721210"/>
                  <a:pt x="832112" y="949032"/>
                  <a:pt x="832112" y="0"/>
                </a:cubicBezTo>
                <a:close/>
                <a:moveTo>
                  <a:pt x="970758" y="0"/>
                </a:moveTo>
                <a:lnTo>
                  <a:pt x="995986" y="0"/>
                </a:lnTo>
                <a:cubicBezTo>
                  <a:pt x="995986" y="858436"/>
                  <a:pt x="1692391" y="1556758"/>
                  <a:pt x="2548463" y="1556758"/>
                </a:cubicBezTo>
                <a:lnTo>
                  <a:pt x="2548463" y="1582062"/>
                </a:lnTo>
                <a:lnTo>
                  <a:pt x="2548590" y="1582189"/>
                </a:lnTo>
                <a:cubicBezTo>
                  <a:pt x="1678628" y="1582189"/>
                  <a:pt x="970758" y="872491"/>
                  <a:pt x="970758" y="0"/>
                </a:cubicBezTo>
                <a:close/>
                <a:moveTo>
                  <a:pt x="1109529" y="0"/>
                </a:moveTo>
                <a:lnTo>
                  <a:pt x="1134764" y="0"/>
                </a:lnTo>
                <a:cubicBezTo>
                  <a:pt x="1134764" y="781767"/>
                  <a:pt x="1768975" y="1417736"/>
                  <a:pt x="2548589" y="1417736"/>
                </a:cubicBezTo>
                <a:lnTo>
                  <a:pt x="2548589" y="1443033"/>
                </a:lnTo>
                <a:cubicBezTo>
                  <a:pt x="1755086" y="1443033"/>
                  <a:pt x="1109529" y="795695"/>
                  <a:pt x="1109529" y="0"/>
                </a:cubicBezTo>
                <a:close/>
                <a:moveTo>
                  <a:pt x="1248168" y="0"/>
                </a:moveTo>
                <a:lnTo>
                  <a:pt x="1273396" y="0"/>
                </a:lnTo>
                <a:cubicBezTo>
                  <a:pt x="1273396" y="705097"/>
                  <a:pt x="1845433" y="1278708"/>
                  <a:pt x="2548583" y="1278708"/>
                </a:cubicBezTo>
                <a:lnTo>
                  <a:pt x="2548583" y="1304005"/>
                </a:lnTo>
                <a:cubicBezTo>
                  <a:pt x="1831537" y="1304005"/>
                  <a:pt x="1248168" y="719026"/>
                  <a:pt x="1248168" y="0"/>
                </a:cubicBezTo>
                <a:close/>
                <a:moveTo>
                  <a:pt x="1386813" y="0"/>
                </a:moveTo>
                <a:lnTo>
                  <a:pt x="1412041" y="0"/>
                </a:lnTo>
                <a:cubicBezTo>
                  <a:pt x="1412041" y="628428"/>
                  <a:pt x="1921890" y="1139552"/>
                  <a:pt x="2548589" y="1139552"/>
                </a:cubicBezTo>
                <a:lnTo>
                  <a:pt x="2548589" y="1164857"/>
                </a:lnTo>
                <a:lnTo>
                  <a:pt x="2548589" y="1164984"/>
                </a:lnTo>
                <a:cubicBezTo>
                  <a:pt x="1908001" y="1164984"/>
                  <a:pt x="1386813" y="642356"/>
                  <a:pt x="1386813" y="0"/>
                </a:cubicBezTo>
                <a:close/>
                <a:moveTo>
                  <a:pt x="1525579" y="0"/>
                </a:moveTo>
                <a:lnTo>
                  <a:pt x="1550814" y="0"/>
                </a:lnTo>
                <a:cubicBezTo>
                  <a:pt x="1550814" y="551759"/>
                  <a:pt x="1998468" y="1000531"/>
                  <a:pt x="2548583" y="1000531"/>
                </a:cubicBezTo>
                <a:lnTo>
                  <a:pt x="2548583" y="1025828"/>
                </a:lnTo>
                <a:cubicBezTo>
                  <a:pt x="1984452" y="1025828"/>
                  <a:pt x="1525579" y="565560"/>
                  <a:pt x="1525579" y="0"/>
                </a:cubicBezTo>
                <a:close/>
                <a:moveTo>
                  <a:pt x="1664231" y="0"/>
                </a:moveTo>
                <a:lnTo>
                  <a:pt x="1689459" y="0"/>
                </a:lnTo>
                <a:cubicBezTo>
                  <a:pt x="1689459" y="474963"/>
                  <a:pt x="2074805" y="861503"/>
                  <a:pt x="2548589" y="861503"/>
                </a:cubicBezTo>
                <a:lnTo>
                  <a:pt x="2548589" y="886800"/>
                </a:lnTo>
                <a:cubicBezTo>
                  <a:pt x="2060916" y="886800"/>
                  <a:pt x="1664231" y="489019"/>
                  <a:pt x="1664231" y="0"/>
                </a:cubicBezTo>
                <a:close/>
                <a:moveTo>
                  <a:pt x="1802870" y="0"/>
                </a:moveTo>
                <a:lnTo>
                  <a:pt x="1828097" y="0"/>
                </a:lnTo>
                <a:cubicBezTo>
                  <a:pt x="1828097" y="398295"/>
                  <a:pt x="2151263" y="722347"/>
                  <a:pt x="2548583" y="722347"/>
                </a:cubicBezTo>
                <a:lnTo>
                  <a:pt x="2548583" y="747651"/>
                </a:lnTo>
                <a:lnTo>
                  <a:pt x="2548583" y="747778"/>
                </a:lnTo>
                <a:cubicBezTo>
                  <a:pt x="2137367" y="747778"/>
                  <a:pt x="1802870" y="412350"/>
                  <a:pt x="1802870" y="0"/>
                </a:cubicBezTo>
                <a:close/>
                <a:moveTo>
                  <a:pt x="1941642" y="0"/>
                </a:moveTo>
                <a:lnTo>
                  <a:pt x="1966877" y="0"/>
                </a:lnTo>
                <a:cubicBezTo>
                  <a:pt x="1966877" y="321626"/>
                  <a:pt x="2227847" y="583321"/>
                  <a:pt x="2548589" y="583321"/>
                </a:cubicBezTo>
                <a:lnTo>
                  <a:pt x="2548589" y="608622"/>
                </a:lnTo>
                <a:cubicBezTo>
                  <a:pt x="2213831" y="608622"/>
                  <a:pt x="1941642" y="335553"/>
                  <a:pt x="1941642" y="0"/>
                </a:cubicBezTo>
                <a:close/>
                <a:moveTo>
                  <a:pt x="2080281" y="0"/>
                </a:moveTo>
                <a:lnTo>
                  <a:pt x="2105508" y="0"/>
                </a:lnTo>
                <a:cubicBezTo>
                  <a:pt x="2105508" y="244957"/>
                  <a:pt x="2304298" y="444296"/>
                  <a:pt x="2548582" y="444296"/>
                </a:cubicBezTo>
                <a:lnTo>
                  <a:pt x="2548582" y="469597"/>
                </a:lnTo>
                <a:cubicBezTo>
                  <a:pt x="2290409" y="469597"/>
                  <a:pt x="2080281" y="258885"/>
                  <a:pt x="2080281" y="0"/>
                </a:cubicBezTo>
                <a:close/>
                <a:moveTo>
                  <a:pt x="2218926" y="0"/>
                </a:moveTo>
                <a:lnTo>
                  <a:pt x="2244153" y="0"/>
                </a:lnTo>
                <a:cubicBezTo>
                  <a:pt x="2244153" y="168288"/>
                  <a:pt x="2380629" y="305270"/>
                  <a:pt x="2548582" y="305270"/>
                </a:cubicBezTo>
                <a:lnTo>
                  <a:pt x="2548582" y="330570"/>
                </a:lnTo>
                <a:cubicBezTo>
                  <a:pt x="2366866" y="330570"/>
                  <a:pt x="2218926" y="182344"/>
                  <a:pt x="2218926" y="0"/>
                </a:cubicBezTo>
                <a:close/>
              </a:path>
            </a:pathLst>
          </a:custGeom>
          <a:solidFill>
            <a:schemeClr val="lt1"/>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descr="preencoded.png" id="29" name="Google Shape;29;p31"/>
          <p:cNvSpPr/>
          <p:nvPr/>
        </p:nvSpPr>
        <p:spPr>
          <a:xfrm>
            <a:off x="2543868" y="0"/>
            <a:ext cx="2560340" cy="2560340"/>
          </a:xfrm>
          <a:custGeom>
            <a:rect b="b" l="l" r="r" t="t"/>
            <a:pathLst>
              <a:path extrusionOk="0" h="2560340" w="2560340">
                <a:moveTo>
                  <a:pt x="0" y="2560340"/>
                </a:moveTo>
                <a:cubicBezTo>
                  <a:pt x="1414079" y="2560340"/>
                  <a:pt x="2560340" y="1414079"/>
                  <a:pt x="2560340" y="0"/>
                </a:cubicBezTo>
                <a:lnTo>
                  <a:pt x="0" y="0"/>
                </a:lnTo>
                <a:lnTo>
                  <a:pt x="0" y="2560340"/>
                </a:ln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0" name="Google Shape;30;p31"/>
          <p:cNvSpPr/>
          <p:nvPr/>
        </p:nvSpPr>
        <p:spPr>
          <a:xfrm flipH="1">
            <a:off x="2535251" y="4308466"/>
            <a:ext cx="2550984" cy="2560441"/>
          </a:xfrm>
          <a:custGeom>
            <a:rect b="b" l="l" r="r" t="t"/>
            <a:pathLst>
              <a:path extrusionOk="0" h="1083" w="1079">
                <a:moveTo>
                  <a:pt x="0" y="1083"/>
                </a:moveTo>
                <a:lnTo>
                  <a:pt x="1079" y="1083"/>
                </a:lnTo>
                <a:lnTo>
                  <a:pt x="1079" y="0"/>
                </a:lnTo>
                <a:lnTo>
                  <a:pt x="0" y="1083"/>
                </a:lnTo>
                <a:close/>
              </a:path>
            </a:pathLst>
          </a:custGeom>
          <a:solidFill>
            <a:schemeClr val="accent2"/>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1" name="Google Shape;31;p31"/>
          <p:cNvSpPr/>
          <p:nvPr/>
        </p:nvSpPr>
        <p:spPr>
          <a:xfrm flipH="1">
            <a:off x="-10617" y="4308466"/>
            <a:ext cx="2550984" cy="2560441"/>
          </a:xfrm>
          <a:custGeom>
            <a:rect b="b" l="l" r="r" t="t"/>
            <a:pathLst>
              <a:path extrusionOk="0" h="1083" w="1079">
                <a:moveTo>
                  <a:pt x="0" y="1083"/>
                </a:moveTo>
                <a:lnTo>
                  <a:pt x="1079" y="1083"/>
                </a:lnTo>
                <a:lnTo>
                  <a:pt x="1079" y="0"/>
                </a:lnTo>
                <a:lnTo>
                  <a:pt x="0" y="1083"/>
                </a:lnTo>
                <a:close/>
              </a:path>
            </a:pathLst>
          </a:custGeom>
          <a:solidFill>
            <a:schemeClr val="accent1"/>
          </a:solidFill>
          <a:ln>
            <a:noFill/>
          </a:ln>
        </p:spPr>
        <p:txBody>
          <a:bodyPr anchorCtr="0" anchor="t"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32" name="Google Shape;32;p3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a:lvl1pPr>
            <a:lvl2pPr indent="0" lvl="1" marL="0" algn="r">
              <a:spcBef>
                <a:spcPts val="0"/>
              </a:spcBef>
              <a:buNone/>
              <a:defRPr/>
            </a:lvl2pPr>
            <a:lvl3pPr indent="0" lvl="2" marL="0" algn="r">
              <a:spcBef>
                <a:spcPts val="0"/>
              </a:spcBef>
              <a:buNone/>
              <a:defRPr/>
            </a:lvl3pPr>
            <a:lvl4pPr indent="0" lvl="3" marL="0" algn="r">
              <a:spcBef>
                <a:spcPts val="0"/>
              </a:spcBef>
              <a:buNone/>
              <a:defRPr/>
            </a:lvl4pPr>
            <a:lvl5pPr indent="0" lvl="4" marL="0" algn="r">
              <a:spcBef>
                <a:spcPts val="0"/>
              </a:spcBef>
              <a:buNone/>
              <a:defRPr/>
            </a:lvl5pPr>
            <a:lvl6pPr indent="0" lvl="5" marL="0" algn="r">
              <a:spcBef>
                <a:spcPts val="0"/>
              </a:spcBef>
              <a:buNone/>
              <a:defRPr/>
            </a:lvl6pPr>
            <a:lvl7pPr indent="0" lvl="6" marL="0" algn="r">
              <a:spcBef>
                <a:spcPts val="0"/>
              </a:spcBef>
              <a:buNone/>
              <a:defRPr/>
            </a:lvl7pPr>
            <a:lvl8pPr indent="0" lvl="7" marL="0" algn="r">
              <a:spcBef>
                <a:spcPts val="0"/>
              </a:spcBef>
              <a:buNone/>
              <a:defRPr/>
            </a:lvl8pPr>
            <a:lvl9pPr indent="0" lvl="8" marL="0" algn="r">
              <a:spcBef>
                <a:spcPts val="0"/>
              </a:spcBef>
              <a:buNone/>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Growth Strategy">
  <p:cSld name="Growth Strategy">
    <p:spTree>
      <p:nvGrpSpPr>
        <p:cNvPr id="223" name="Shape 223"/>
        <p:cNvGrpSpPr/>
        <p:nvPr/>
      </p:nvGrpSpPr>
      <p:grpSpPr>
        <a:xfrm>
          <a:off x="0" y="0"/>
          <a:ext cx="0" cy="0"/>
          <a:chOff x="0" y="0"/>
          <a:chExt cx="0" cy="0"/>
        </a:xfrm>
      </p:grpSpPr>
      <p:pic>
        <p:nvPicPr>
          <p:cNvPr id="224" name="Google Shape;224;p49"/>
          <p:cNvPicPr preferRelativeResize="0"/>
          <p:nvPr/>
        </p:nvPicPr>
        <p:blipFill rotWithShape="1">
          <a:blip r:embed="rId2">
            <a:alphaModFix/>
          </a:blip>
          <a:srcRect b="0" l="0" r="0" t="0"/>
          <a:stretch/>
        </p:blipFill>
        <p:spPr>
          <a:xfrm>
            <a:off x="0" y="3371"/>
            <a:ext cx="12192000" cy="6858000"/>
          </a:xfrm>
          <a:prstGeom prst="rect">
            <a:avLst/>
          </a:prstGeom>
          <a:noFill/>
          <a:ln>
            <a:noFill/>
          </a:ln>
        </p:spPr>
      </p:pic>
      <p:sp>
        <p:nvSpPr>
          <p:cNvPr id="225" name="Google Shape;225;p49"/>
          <p:cNvSpPr txBox="1"/>
          <p:nvPr>
            <p:ph type="title"/>
          </p:nvPr>
        </p:nvSpPr>
        <p:spPr>
          <a:xfrm>
            <a:off x="3294345" y="1158710"/>
            <a:ext cx="5611660" cy="677782"/>
          </a:xfrm>
          <a:prstGeom prst="rect">
            <a:avLst/>
          </a:prstGeom>
          <a:noFill/>
          <a:ln>
            <a:noFill/>
          </a:ln>
        </p:spPr>
        <p:txBody>
          <a:bodyPr anchorCtr="0" anchor="b"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26" name="Google Shape;226;p49"/>
          <p:cNvSpPr txBox="1"/>
          <p:nvPr>
            <p:ph idx="1" type="body"/>
          </p:nvPr>
        </p:nvSpPr>
        <p:spPr>
          <a:xfrm>
            <a:off x="3519730" y="1836492"/>
            <a:ext cx="5152539" cy="718457"/>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7" name="Google Shape;227;p49"/>
          <p:cNvSpPr txBox="1"/>
          <p:nvPr>
            <p:ph idx="2" type="body"/>
          </p:nvPr>
        </p:nvSpPr>
        <p:spPr>
          <a:xfrm>
            <a:off x="1833290"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8" name="Google Shape;228;p49"/>
          <p:cNvSpPr txBox="1"/>
          <p:nvPr>
            <p:ph idx="3" type="body"/>
          </p:nvPr>
        </p:nvSpPr>
        <p:spPr>
          <a:xfrm>
            <a:off x="5053332"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29" name="Google Shape;229;p49"/>
          <p:cNvSpPr txBox="1"/>
          <p:nvPr>
            <p:ph idx="4" type="body"/>
          </p:nvPr>
        </p:nvSpPr>
        <p:spPr>
          <a:xfrm>
            <a:off x="8197008" y="3262556"/>
            <a:ext cx="1706965" cy="1048575"/>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0" name="Google Shape;230;p49"/>
          <p:cNvSpPr txBox="1"/>
          <p:nvPr>
            <p:ph idx="5" type="body"/>
          </p:nvPr>
        </p:nvSpPr>
        <p:spPr>
          <a:xfrm>
            <a:off x="1462028"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1" name="Google Shape;231;p49"/>
          <p:cNvSpPr txBox="1"/>
          <p:nvPr>
            <p:ph idx="6" type="body"/>
          </p:nvPr>
        </p:nvSpPr>
        <p:spPr>
          <a:xfrm>
            <a:off x="4691306" y="4704558"/>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2" name="Google Shape;232;p49"/>
          <p:cNvSpPr txBox="1"/>
          <p:nvPr>
            <p:ph idx="7" type="body"/>
          </p:nvPr>
        </p:nvSpPr>
        <p:spPr>
          <a:xfrm>
            <a:off x="7834982" y="4704557"/>
            <a:ext cx="2431015" cy="114894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33" name="Google Shape;233;p4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34" name="Google Shape;234;p4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35" name="Google Shape;235;p4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wo-Year Action Plan">
  <p:cSld name="Two-Year Action Plan">
    <p:spTree>
      <p:nvGrpSpPr>
        <p:cNvPr id="236" name="Shape 236"/>
        <p:cNvGrpSpPr/>
        <p:nvPr/>
      </p:nvGrpSpPr>
      <p:grpSpPr>
        <a:xfrm>
          <a:off x="0" y="0"/>
          <a:ext cx="0" cy="0"/>
          <a:chOff x="0" y="0"/>
          <a:chExt cx="0" cy="0"/>
        </a:xfrm>
      </p:grpSpPr>
      <p:pic>
        <p:nvPicPr>
          <p:cNvPr id="237" name="Google Shape;237;p50"/>
          <p:cNvPicPr preferRelativeResize="0"/>
          <p:nvPr/>
        </p:nvPicPr>
        <p:blipFill rotWithShape="1">
          <a:blip r:embed="rId2">
            <a:alphaModFix/>
          </a:blip>
          <a:srcRect b="0" l="0" r="0" t="0"/>
          <a:stretch/>
        </p:blipFill>
        <p:spPr>
          <a:xfrm>
            <a:off x="0" y="0"/>
            <a:ext cx="12192000" cy="6858000"/>
          </a:xfrm>
          <a:prstGeom prst="rect">
            <a:avLst/>
          </a:prstGeom>
          <a:noFill/>
          <a:ln>
            <a:noFill/>
          </a:ln>
        </p:spPr>
      </p:pic>
      <p:grpSp>
        <p:nvGrpSpPr>
          <p:cNvPr id="238" name="Google Shape;238;p50"/>
          <p:cNvGrpSpPr/>
          <p:nvPr/>
        </p:nvGrpSpPr>
        <p:grpSpPr>
          <a:xfrm>
            <a:off x="2010137" y="2689356"/>
            <a:ext cx="8510121" cy="0"/>
            <a:chOff x="1504814" y="2488864"/>
            <a:chExt cx="8510121" cy="0"/>
          </a:xfrm>
        </p:grpSpPr>
        <p:cxnSp>
          <p:nvCxnSpPr>
            <p:cNvPr id="239" name="Google Shape;239;p50"/>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0" name="Google Shape;240;p50"/>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1" name="Google Shape;241;p50"/>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2" name="Google Shape;242;p50"/>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3" name="Google Shape;243;p50"/>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4" name="Google Shape;244;p50"/>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5" name="Google Shape;245;p50"/>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6" name="Google Shape;246;p50"/>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7" name="Google Shape;247;p50"/>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8" name="Google Shape;248;p50"/>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49" name="Google Shape;249;p50"/>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50" name="Google Shape;250;p50"/>
          <p:cNvSpPr txBox="1"/>
          <p:nvPr>
            <p:ph type="title"/>
          </p:nvPr>
        </p:nvSpPr>
        <p:spPr>
          <a:xfrm>
            <a:off x="681698" y="512299"/>
            <a:ext cx="10515600" cy="72738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251" name="Google Shape;251;p50"/>
          <p:cNvSpPr txBox="1"/>
          <p:nvPr>
            <p:ph idx="1" type="body"/>
          </p:nvPr>
        </p:nvSpPr>
        <p:spPr>
          <a:xfrm>
            <a:off x="199242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2" name="Google Shape;252;p50"/>
          <p:cNvSpPr txBox="1"/>
          <p:nvPr>
            <p:ph idx="2" type="body"/>
          </p:nvPr>
        </p:nvSpPr>
        <p:spPr>
          <a:xfrm>
            <a:off x="4360668"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3" name="Google Shape;253;p50"/>
          <p:cNvSpPr txBox="1"/>
          <p:nvPr>
            <p:ph idx="3" type="body"/>
          </p:nvPr>
        </p:nvSpPr>
        <p:spPr>
          <a:xfrm>
            <a:off x="8307743" y="1780403"/>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4" name="Google Shape;254;p50"/>
          <p:cNvSpPr txBox="1"/>
          <p:nvPr>
            <p:ph idx="4" type="body"/>
          </p:nvPr>
        </p:nvSpPr>
        <p:spPr>
          <a:xfrm>
            <a:off x="505322" y="2436036"/>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5" name="Google Shape;255;p50"/>
          <p:cNvSpPr txBox="1"/>
          <p:nvPr>
            <p:ph idx="5" type="body"/>
          </p:nvPr>
        </p:nvSpPr>
        <p:spPr>
          <a:xfrm>
            <a:off x="167540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6" name="Google Shape;256;p50"/>
          <p:cNvSpPr txBox="1"/>
          <p:nvPr>
            <p:ph idx="6" type="body"/>
          </p:nvPr>
        </p:nvSpPr>
        <p:spPr>
          <a:xfrm>
            <a:off x="246481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7" name="Google Shape;257;p50"/>
          <p:cNvSpPr txBox="1"/>
          <p:nvPr>
            <p:ph idx="7" type="body"/>
          </p:nvPr>
        </p:nvSpPr>
        <p:spPr>
          <a:xfrm>
            <a:off x="325423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8" name="Google Shape;258;p50"/>
          <p:cNvSpPr txBox="1"/>
          <p:nvPr>
            <p:ph idx="8" type="body"/>
          </p:nvPr>
        </p:nvSpPr>
        <p:spPr>
          <a:xfrm>
            <a:off x="404364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59" name="Google Shape;259;p50"/>
          <p:cNvSpPr txBox="1"/>
          <p:nvPr>
            <p:ph idx="9" type="body"/>
          </p:nvPr>
        </p:nvSpPr>
        <p:spPr>
          <a:xfrm>
            <a:off x="483306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0" name="Google Shape;260;p50"/>
          <p:cNvSpPr txBox="1"/>
          <p:nvPr>
            <p:ph idx="13" type="body"/>
          </p:nvPr>
        </p:nvSpPr>
        <p:spPr>
          <a:xfrm>
            <a:off x="562247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1" name="Google Shape;261;p50"/>
          <p:cNvSpPr txBox="1"/>
          <p:nvPr>
            <p:ph idx="14" type="body"/>
          </p:nvPr>
        </p:nvSpPr>
        <p:spPr>
          <a:xfrm>
            <a:off x="641189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2" name="Google Shape;262;p50"/>
          <p:cNvSpPr txBox="1"/>
          <p:nvPr>
            <p:ph idx="15" type="body"/>
          </p:nvPr>
        </p:nvSpPr>
        <p:spPr>
          <a:xfrm>
            <a:off x="720130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3" name="Google Shape;263;p50"/>
          <p:cNvSpPr txBox="1"/>
          <p:nvPr>
            <p:ph idx="16" type="body"/>
          </p:nvPr>
        </p:nvSpPr>
        <p:spPr>
          <a:xfrm>
            <a:off x="799072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4" name="Google Shape;264;p50"/>
          <p:cNvSpPr txBox="1"/>
          <p:nvPr>
            <p:ph idx="17" type="body"/>
          </p:nvPr>
        </p:nvSpPr>
        <p:spPr>
          <a:xfrm>
            <a:off x="8780137"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5" name="Google Shape;265;p50"/>
          <p:cNvSpPr txBox="1"/>
          <p:nvPr>
            <p:ph idx="18" type="body"/>
          </p:nvPr>
        </p:nvSpPr>
        <p:spPr>
          <a:xfrm>
            <a:off x="9569552"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6" name="Google Shape;266;p50"/>
          <p:cNvSpPr txBox="1"/>
          <p:nvPr>
            <p:ph idx="19" type="body"/>
          </p:nvPr>
        </p:nvSpPr>
        <p:spPr>
          <a:xfrm>
            <a:off x="10358963" y="2774313"/>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7" name="Google Shape;267;p50"/>
          <p:cNvSpPr txBox="1"/>
          <p:nvPr>
            <p:ph idx="20" type="body"/>
          </p:nvPr>
        </p:nvSpPr>
        <p:spPr>
          <a:xfrm>
            <a:off x="199242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8" name="Google Shape;268;p50"/>
          <p:cNvSpPr txBox="1"/>
          <p:nvPr>
            <p:ph idx="21" type="body"/>
          </p:nvPr>
        </p:nvSpPr>
        <p:spPr>
          <a:xfrm>
            <a:off x="5939498"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accent6"/>
              </a:buClr>
              <a:buSzPts val="1400"/>
              <a:buFont typeface="Arial"/>
              <a:buNone/>
              <a:defRPr b="1" i="0" sz="1400" u="none" cap="none" strike="noStrike">
                <a:solidFill>
                  <a:schemeClr val="accent6"/>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69" name="Google Shape;269;p50"/>
          <p:cNvSpPr txBox="1"/>
          <p:nvPr>
            <p:ph idx="22" type="body"/>
          </p:nvPr>
        </p:nvSpPr>
        <p:spPr>
          <a:xfrm>
            <a:off x="9886573" y="3563114"/>
            <a:ext cx="1440088" cy="586248"/>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10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0" name="Google Shape;270;p50"/>
          <p:cNvSpPr txBox="1"/>
          <p:nvPr>
            <p:ph idx="23" type="body"/>
          </p:nvPr>
        </p:nvSpPr>
        <p:spPr>
          <a:xfrm>
            <a:off x="505322" y="4134112"/>
            <a:ext cx="1194201" cy="501726"/>
          </a:xfrm>
          <a:prstGeom prst="rect">
            <a:avLst/>
          </a:prstGeom>
          <a:noFill/>
          <a:ln>
            <a:noFill/>
          </a:ln>
        </p:spPr>
        <p:txBody>
          <a:bodyPr anchorCtr="0" anchor="ctr"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800"/>
              <a:buFont typeface="Arial"/>
              <a:buNone/>
              <a:defRPr b="1" i="0" sz="18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1" name="Google Shape;271;p50"/>
          <p:cNvSpPr txBox="1"/>
          <p:nvPr>
            <p:ph idx="24" type="body"/>
          </p:nvPr>
        </p:nvSpPr>
        <p:spPr>
          <a:xfrm>
            <a:off x="167540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2" name="Google Shape;272;p50"/>
          <p:cNvSpPr txBox="1"/>
          <p:nvPr>
            <p:ph idx="25" type="body"/>
          </p:nvPr>
        </p:nvSpPr>
        <p:spPr>
          <a:xfrm>
            <a:off x="246481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3" name="Google Shape;273;p50"/>
          <p:cNvSpPr txBox="1"/>
          <p:nvPr>
            <p:ph idx="26" type="body"/>
          </p:nvPr>
        </p:nvSpPr>
        <p:spPr>
          <a:xfrm>
            <a:off x="325423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4" name="Google Shape;274;p50"/>
          <p:cNvSpPr txBox="1"/>
          <p:nvPr>
            <p:ph idx="27" type="body"/>
          </p:nvPr>
        </p:nvSpPr>
        <p:spPr>
          <a:xfrm>
            <a:off x="404364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5" name="Google Shape;275;p50"/>
          <p:cNvSpPr txBox="1"/>
          <p:nvPr>
            <p:ph idx="28" type="body"/>
          </p:nvPr>
        </p:nvSpPr>
        <p:spPr>
          <a:xfrm>
            <a:off x="483306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6" name="Google Shape;276;p50"/>
          <p:cNvSpPr txBox="1"/>
          <p:nvPr>
            <p:ph idx="29" type="body"/>
          </p:nvPr>
        </p:nvSpPr>
        <p:spPr>
          <a:xfrm>
            <a:off x="562247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7" name="Google Shape;277;p50"/>
          <p:cNvSpPr txBox="1"/>
          <p:nvPr>
            <p:ph idx="30" type="body"/>
          </p:nvPr>
        </p:nvSpPr>
        <p:spPr>
          <a:xfrm>
            <a:off x="641189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8" name="Google Shape;278;p50"/>
          <p:cNvSpPr txBox="1"/>
          <p:nvPr>
            <p:ph idx="31" type="body"/>
          </p:nvPr>
        </p:nvSpPr>
        <p:spPr>
          <a:xfrm>
            <a:off x="720130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79" name="Google Shape;279;p50"/>
          <p:cNvSpPr txBox="1"/>
          <p:nvPr>
            <p:ph idx="32" type="body"/>
          </p:nvPr>
        </p:nvSpPr>
        <p:spPr>
          <a:xfrm>
            <a:off x="799072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0" name="Google Shape;280;p50"/>
          <p:cNvSpPr txBox="1"/>
          <p:nvPr>
            <p:ph idx="33" type="body"/>
          </p:nvPr>
        </p:nvSpPr>
        <p:spPr>
          <a:xfrm>
            <a:off x="8780137"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1" name="Google Shape;281;p50"/>
          <p:cNvSpPr txBox="1"/>
          <p:nvPr>
            <p:ph idx="34" type="body"/>
          </p:nvPr>
        </p:nvSpPr>
        <p:spPr>
          <a:xfrm>
            <a:off x="9569552"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282" name="Google Shape;282;p50"/>
          <p:cNvSpPr txBox="1"/>
          <p:nvPr>
            <p:ph idx="35" type="body"/>
          </p:nvPr>
        </p:nvSpPr>
        <p:spPr>
          <a:xfrm>
            <a:off x="10358963" y="4476140"/>
            <a:ext cx="495300" cy="90449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125000"/>
              </a:lnSpc>
              <a:spcBef>
                <a:spcPts val="0"/>
              </a:spcBef>
              <a:spcAft>
                <a:spcPts val="0"/>
              </a:spcAft>
              <a:buClr>
                <a:schemeClr val="lt1"/>
              </a:buClr>
              <a:buSzPts val="1200"/>
              <a:buFont typeface="Arial"/>
              <a:buNone/>
              <a:defRPr b="0" i="0" sz="12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grpSp>
        <p:nvGrpSpPr>
          <p:cNvPr id="283" name="Google Shape;283;p50"/>
          <p:cNvGrpSpPr/>
          <p:nvPr/>
        </p:nvGrpSpPr>
        <p:grpSpPr>
          <a:xfrm>
            <a:off x="2010137" y="4391183"/>
            <a:ext cx="8510121" cy="0"/>
            <a:chOff x="1504814" y="2488864"/>
            <a:chExt cx="8510121" cy="0"/>
          </a:xfrm>
        </p:grpSpPr>
        <p:cxnSp>
          <p:nvCxnSpPr>
            <p:cNvPr id="284" name="Google Shape;284;p50"/>
            <p:cNvCxnSpPr/>
            <p:nvPr/>
          </p:nvCxnSpPr>
          <p:spPr>
            <a:xfrm>
              <a:off x="1504814"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85" name="Google Shape;285;p50"/>
            <p:cNvCxnSpPr/>
            <p:nvPr/>
          </p:nvCxnSpPr>
          <p:spPr>
            <a:xfrm>
              <a:off x="2301137"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86" name="Google Shape;286;p50"/>
            <p:cNvCxnSpPr/>
            <p:nvPr/>
          </p:nvCxnSpPr>
          <p:spPr>
            <a:xfrm>
              <a:off x="308377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87" name="Google Shape;287;p50"/>
            <p:cNvCxnSpPr/>
            <p:nvPr/>
          </p:nvCxnSpPr>
          <p:spPr>
            <a:xfrm>
              <a:off x="388009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88" name="Google Shape;288;p50"/>
            <p:cNvCxnSpPr/>
            <p:nvPr/>
          </p:nvCxnSpPr>
          <p:spPr>
            <a:xfrm>
              <a:off x="4655896"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89" name="Google Shape;289;p50"/>
            <p:cNvCxnSpPr/>
            <p:nvPr/>
          </p:nvCxnSpPr>
          <p:spPr>
            <a:xfrm>
              <a:off x="5452219"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90" name="Google Shape;290;p50"/>
            <p:cNvCxnSpPr/>
            <p:nvPr/>
          </p:nvCxnSpPr>
          <p:spPr>
            <a:xfrm>
              <a:off x="6234858"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91" name="Google Shape;291;p50"/>
            <p:cNvCxnSpPr/>
            <p:nvPr/>
          </p:nvCxnSpPr>
          <p:spPr>
            <a:xfrm>
              <a:off x="7031181"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92" name="Google Shape;292;p50"/>
            <p:cNvCxnSpPr/>
            <p:nvPr/>
          </p:nvCxnSpPr>
          <p:spPr>
            <a:xfrm>
              <a:off x="7813820"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93" name="Google Shape;293;p50"/>
            <p:cNvCxnSpPr/>
            <p:nvPr/>
          </p:nvCxnSpPr>
          <p:spPr>
            <a:xfrm>
              <a:off x="8610143" y="2488864"/>
              <a:ext cx="615310" cy="0"/>
            </a:xfrm>
            <a:prstGeom prst="straightConnector1">
              <a:avLst/>
            </a:prstGeom>
            <a:noFill/>
            <a:ln cap="flat" cmpd="sng" w="9525">
              <a:solidFill>
                <a:schemeClr val="lt1"/>
              </a:solidFill>
              <a:prstDash val="solid"/>
              <a:miter lim="800000"/>
              <a:headEnd len="sm" w="sm" type="none"/>
              <a:tailEnd len="sm" w="sm" type="none"/>
            </a:ln>
          </p:spPr>
        </p:cxnSp>
        <p:cxnSp>
          <p:nvCxnSpPr>
            <p:cNvPr id="294" name="Google Shape;294;p50"/>
            <p:cNvCxnSpPr/>
            <p:nvPr/>
          </p:nvCxnSpPr>
          <p:spPr>
            <a:xfrm>
              <a:off x="9399625" y="2488864"/>
              <a:ext cx="615310" cy="0"/>
            </a:xfrm>
            <a:prstGeom prst="straightConnector1">
              <a:avLst/>
            </a:prstGeom>
            <a:noFill/>
            <a:ln cap="flat" cmpd="sng" w="9525">
              <a:solidFill>
                <a:schemeClr val="lt1"/>
              </a:solidFill>
              <a:prstDash val="solid"/>
              <a:miter lim="800000"/>
              <a:headEnd len="sm" w="sm" type="none"/>
              <a:tailEnd len="sm" w="sm" type="none"/>
            </a:ln>
          </p:spPr>
        </p:cxnSp>
      </p:grpSp>
      <p:sp>
        <p:nvSpPr>
          <p:cNvPr id="295" name="Google Shape;295;p50"/>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296" name="Google Shape;296;p50"/>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297" name="Google Shape;297;p50"/>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Financials">
  <p:cSld name="Financials">
    <p:spTree>
      <p:nvGrpSpPr>
        <p:cNvPr id="298" name="Shape 298"/>
        <p:cNvGrpSpPr/>
        <p:nvPr/>
      </p:nvGrpSpPr>
      <p:grpSpPr>
        <a:xfrm>
          <a:off x="0" y="0"/>
          <a:ext cx="0" cy="0"/>
          <a:chOff x="0" y="0"/>
          <a:chExt cx="0" cy="0"/>
        </a:xfrm>
      </p:grpSpPr>
      <p:pic>
        <p:nvPicPr>
          <p:cNvPr id="299" name="Google Shape;299;p51"/>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00" name="Google Shape;300;p51"/>
          <p:cNvSpPr txBox="1"/>
          <p:nvPr>
            <p:ph type="title"/>
          </p:nvPr>
        </p:nvSpPr>
        <p:spPr>
          <a:xfrm>
            <a:off x="692949" y="527542"/>
            <a:ext cx="6922876" cy="687834"/>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1" name="Google Shape;301;p51"/>
          <p:cNvSpPr txBox="1"/>
          <p:nvPr>
            <p:ph idx="1" type="body"/>
          </p:nvPr>
        </p:nvSpPr>
        <p:spPr>
          <a:xfrm>
            <a:off x="693738" y="1128713"/>
            <a:ext cx="7654925" cy="5068887"/>
          </a:xfrm>
          <a:prstGeom prst="rect">
            <a:avLst/>
          </a:prstGeom>
          <a:noFill/>
          <a:ln>
            <a:noFill/>
          </a:ln>
        </p:spPr>
        <p:txBody>
          <a:bodyPr anchorCtr="0" anchor="t" bIns="45700" lIns="91425" spcFirstLastPara="1" rIns="91425" wrap="square" tIns="45700">
            <a:noAutofit/>
          </a:bodyPr>
          <a:lstStyle>
            <a:lvl1pPr indent="-406400" lvl="0" marL="457200" marR="0" rtl="0" algn="l">
              <a:lnSpc>
                <a:spcPct val="90000"/>
              </a:lnSpc>
              <a:spcBef>
                <a:spcPts val="1000"/>
              </a:spcBef>
              <a:spcAft>
                <a:spcPts val="0"/>
              </a:spcAft>
              <a:buClr>
                <a:schemeClr val="lt1"/>
              </a:buClr>
              <a:buSzPts val="2800"/>
              <a:buFont typeface="Arial"/>
              <a:buChar char="•"/>
              <a:defRPr b="0" i="0" sz="2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lt1"/>
              </a:buClr>
              <a:buSzPts val="2400"/>
              <a:buFont typeface="Arial"/>
              <a:buChar char="•"/>
              <a:defRPr b="0" i="0" sz="2400" u="none" cap="none" strike="noStrike">
                <a:solidFill>
                  <a:schemeClr val="lt1"/>
                </a:solidFill>
                <a:latin typeface="Arial"/>
                <a:ea typeface="Arial"/>
                <a:cs typeface="Arial"/>
                <a:sym typeface="Arial"/>
              </a:defRPr>
            </a:lvl2pPr>
            <a:lvl3pPr indent="-355600" lvl="2" marL="1371600" marR="0" rtl="0" algn="l">
              <a:lnSpc>
                <a:spcPct val="90000"/>
              </a:lnSpc>
              <a:spcBef>
                <a:spcPts val="500"/>
              </a:spcBef>
              <a:spcAft>
                <a:spcPts val="0"/>
              </a:spcAft>
              <a:buClr>
                <a:schemeClr val="lt1"/>
              </a:buClr>
              <a:buSzPts val="2000"/>
              <a:buFont typeface="Arial"/>
              <a:buChar char="•"/>
              <a:defRPr b="0" i="0" sz="2000" u="none" cap="none" strike="noStrike">
                <a:solidFill>
                  <a:schemeClr val="lt1"/>
                </a:solidFill>
                <a:latin typeface="Arial"/>
                <a:ea typeface="Arial"/>
                <a:cs typeface="Arial"/>
                <a:sym typeface="Arial"/>
              </a:defRPr>
            </a:lvl3pPr>
            <a:lvl4pPr indent="-342900" lvl="3" marL="18288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4pPr>
            <a:lvl5pPr indent="-342900" lvl="4" marL="2286000" marR="0" rtl="0" algn="l">
              <a:lnSpc>
                <a:spcPct val="90000"/>
              </a:lnSpc>
              <a:spcBef>
                <a:spcPts val="500"/>
              </a:spcBef>
              <a:spcAft>
                <a:spcPts val="0"/>
              </a:spcAft>
              <a:buClr>
                <a:schemeClr val="lt1"/>
              </a:buClr>
              <a:buSzPts val="1800"/>
              <a:buFont typeface="Arial"/>
              <a:buChar char="•"/>
              <a:defRPr b="0" i="0" sz="18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02" name="Google Shape;302;p51"/>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03" name="Google Shape;303;p51"/>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1"/>
                </a:solidFill>
                <a:latin typeface="Arial"/>
                <a:ea typeface="Arial"/>
                <a:cs typeface="Arial"/>
                <a:sym typeface="Arial"/>
              </a:defRPr>
            </a:lvl1pPr>
            <a:lvl2pPr indent="0" lvl="1" marL="0" marR="0" algn="r">
              <a:spcBef>
                <a:spcPts val="0"/>
              </a:spcBef>
              <a:buNone/>
              <a:defRPr sz="1600">
                <a:solidFill>
                  <a:schemeClr val="accent1"/>
                </a:solidFill>
                <a:latin typeface="Arial"/>
                <a:ea typeface="Arial"/>
                <a:cs typeface="Arial"/>
                <a:sym typeface="Arial"/>
              </a:defRPr>
            </a:lvl2pPr>
            <a:lvl3pPr indent="0" lvl="2" marL="0" marR="0" algn="r">
              <a:spcBef>
                <a:spcPts val="0"/>
              </a:spcBef>
              <a:buNone/>
              <a:defRPr sz="1600">
                <a:solidFill>
                  <a:schemeClr val="accent1"/>
                </a:solidFill>
                <a:latin typeface="Arial"/>
                <a:ea typeface="Arial"/>
                <a:cs typeface="Arial"/>
                <a:sym typeface="Arial"/>
              </a:defRPr>
            </a:lvl3pPr>
            <a:lvl4pPr indent="0" lvl="3" marL="0" marR="0" algn="r">
              <a:spcBef>
                <a:spcPts val="0"/>
              </a:spcBef>
              <a:buNone/>
              <a:defRPr sz="1600">
                <a:solidFill>
                  <a:schemeClr val="accent1"/>
                </a:solidFill>
                <a:latin typeface="Arial"/>
                <a:ea typeface="Arial"/>
                <a:cs typeface="Arial"/>
                <a:sym typeface="Arial"/>
              </a:defRPr>
            </a:lvl4pPr>
            <a:lvl5pPr indent="0" lvl="4" marL="0" marR="0" algn="r">
              <a:spcBef>
                <a:spcPts val="0"/>
              </a:spcBef>
              <a:buNone/>
              <a:defRPr sz="1600">
                <a:solidFill>
                  <a:schemeClr val="accent1"/>
                </a:solidFill>
                <a:latin typeface="Arial"/>
                <a:ea typeface="Arial"/>
                <a:cs typeface="Arial"/>
                <a:sym typeface="Arial"/>
              </a:defRPr>
            </a:lvl5pPr>
            <a:lvl6pPr indent="0" lvl="5" marL="0" marR="0" algn="r">
              <a:spcBef>
                <a:spcPts val="0"/>
              </a:spcBef>
              <a:buNone/>
              <a:defRPr sz="1600">
                <a:solidFill>
                  <a:schemeClr val="accent1"/>
                </a:solidFill>
                <a:latin typeface="Arial"/>
                <a:ea typeface="Arial"/>
                <a:cs typeface="Arial"/>
                <a:sym typeface="Arial"/>
              </a:defRPr>
            </a:lvl6pPr>
            <a:lvl7pPr indent="0" lvl="6" marL="0" marR="0" algn="r">
              <a:spcBef>
                <a:spcPts val="0"/>
              </a:spcBef>
              <a:buNone/>
              <a:defRPr sz="1600">
                <a:solidFill>
                  <a:schemeClr val="accent1"/>
                </a:solidFill>
                <a:latin typeface="Arial"/>
                <a:ea typeface="Arial"/>
                <a:cs typeface="Arial"/>
                <a:sym typeface="Arial"/>
              </a:defRPr>
            </a:lvl7pPr>
            <a:lvl8pPr indent="0" lvl="7" marL="0" marR="0" algn="r">
              <a:spcBef>
                <a:spcPts val="0"/>
              </a:spcBef>
              <a:buNone/>
              <a:defRPr sz="1600">
                <a:solidFill>
                  <a:schemeClr val="accent1"/>
                </a:solidFill>
                <a:latin typeface="Arial"/>
                <a:ea typeface="Arial"/>
                <a:cs typeface="Arial"/>
                <a:sym typeface="Arial"/>
              </a:defRPr>
            </a:lvl8pPr>
            <a:lvl9pPr indent="0" lvl="8" marL="0" marR="0" algn="r">
              <a:spcBef>
                <a:spcPts val="0"/>
              </a:spcBef>
              <a:buNone/>
              <a:defRPr sz="1600">
                <a:solidFill>
                  <a:schemeClr val="accent1"/>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04" name="Google Shape;304;p51"/>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4-Up">
  <p:cSld name="Meet The Team 4-Up">
    <p:spTree>
      <p:nvGrpSpPr>
        <p:cNvPr id="305" name="Shape 305"/>
        <p:cNvGrpSpPr/>
        <p:nvPr/>
      </p:nvGrpSpPr>
      <p:grpSpPr>
        <a:xfrm>
          <a:off x="0" y="0"/>
          <a:ext cx="0" cy="0"/>
          <a:chOff x="0" y="0"/>
          <a:chExt cx="0" cy="0"/>
        </a:xfrm>
      </p:grpSpPr>
      <p:pic>
        <p:nvPicPr>
          <p:cNvPr id="306" name="Google Shape;306;p52"/>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307" name="Google Shape;307;p52"/>
          <p:cNvSpPr txBox="1"/>
          <p:nvPr>
            <p:ph type="title"/>
          </p:nvPr>
        </p:nvSpPr>
        <p:spPr>
          <a:xfrm>
            <a:off x="655858" y="2433312"/>
            <a:ext cx="1939480" cy="2115505"/>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08" name="Google Shape;308;p52"/>
          <p:cNvSpPr/>
          <p:nvPr>
            <p:ph idx="2" type="pic"/>
          </p:nvPr>
        </p:nvSpPr>
        <p:spPr>
          <a:xfrm>
            <a:off x="3088220" y="2599422"/>
            <a:ext cx="1502806" cy="1502805"/>
          </a:xfrm>
          <a:prstGeom prst="ellipse">
            <a:avLst/>
          </a:prstGeom>
          <a:noFill/>
          <a:ln>
            <a:noFill/>
          </a:ln>
        </p:spPr>
      </p:sp>
      <p:sp>
        <p:nvSpPr>
          <p:cNvPr id="309" name="Google Shape;309;p52"/>
          <p:cNvSpPr/>
          <p:nvPr>
            <p:ph idx="3" type="pic"/>
          </p:nvPr>
        </p:nvSpPr>
        <p:spPr>
          <a:xfrm>
            <a:off x="5190425" y="2599420"/>
            <a:ext cx="1502806" cy="1502805"/>
          </a:xfrm>
          <a:prstGeom prst="ellipse">
            <a:avLst/>
          </a:prstGeom>
          <a:noFill/>
          <a:ln>
            <a:noFill/>
          </a:ln>
        </p:spPr>
      </p:sp>
      <p:sp>
        <p:nvSpPr>
          <p:cNvPr id="310" name="Google Shape;310;p52"/>
          <p:cNvSpPr/>
          <p:nvPr>
            <p:ph idx="4" type="pic"/>
          </p:nvPr>
        </p:nvSpPr>
        <p:spPr>
          <a:xfrm>
            <a:off x="7291629" y="2599420"/>
            <a:ext cx="1502806" cy="1502805"/>
          </a:xfrm>
          <a:prstGeom prst="ellipse">
            <a:avLst/>
          </a:prstGeom>
          <a:noFill/>
          <a:ln>
            <a:noFill/>
          </a:ln>
        </p:spPr>
      </p:sp>
      <p:sp>
        <p:nvSpPr>
          <p:cNvPr id="311" name="Google Shape;311;p52"/>
          <p:cNvSpPr/>
          <p:nvPr>
            <p:ph idx="5" type="pic"/>
          </p:nvPr>
        </p:nvSpPr>
        <p:spPr>
          <a:xfrm>
            <a:off x="9387443" y="2599420"/>
            <a:ext cx="1502806" cy="1502805"/>
          </a:xfrm>
          <a:prstGeom prst="ellipse">
            <a:avLst/>
          </a:prstGeom>
          <a:noFill/>
          <a:ln>
            <a:noFill/>
          </a:ln>
        </p:spPr>
      </p:sp>
      <p:sp>
        <p:nvSpPr>
          <p:cNvPr id="312" name="Google Shape;312;p52"/>
          <p:cNvSpPr/>
          <p:nvPr/>
        </p:nvSpPr>
        <p:spPr>
          <a:xfrm>
            <a:off x="2975041" y="2486242"/>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3" name="Google Shape;313;p52"/>
          <p:cNvSpPr/>
          <p:nvPr/>
        </p:nvSpPr>
        <p:spPr>
          <a:xfrm>
            <a:off x="5077246"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4" name="Google Shape;314;p52"/>
          <p:cNvSpPr/>
          <p:nvPr/>
        </p:nvSpPr>
        <p:spPr>
          <a:xfrm>
            <a:off x="7178450"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5" name="Google Shape;315;p52"/>
          <p:cNvSpPr/>
          <p:nvPr/>
        </p:nvSpPr>
        <p:spPr>
          <a:xfrm>
            <a:off x="9274264" y="2486240"/>
            <a:ext cx="1729165" cy="1729165"/>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16" name="Google Shape;316;p52"/>
          <p:cNvSpPr txBox="1"/>
          <p:nvPr>
            <p:ph idx="1" type="body"/>
          </p:nvPr>
        </p:nvSpPr>
        <p:spPr>
          <a:xfrm>
            <a:off x="2796727"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7" name="Google Shape;317;p52"/>
          <p:cNvSpPr txBox="1"/>
          <p:nvPr>
            <p:ph idx="6" type="body"/>
          </p:nvPr>
        </p:nvSpPr>
        <p:spPr>
          <a:xfrm>
            <a:off x="2896865"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8" name="Google Shape;318;p52"/>
          <p:cNvSpPr txBox="1"/>
          <p:nvPr>
            <p:ph idx="7" type="body"/>
          </p:nvPr>
        </p:nvSpPr>
        <p:spPr>
          <a:xfrm>
            <a:off x="4898932"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19" name="Google Shape;319;p52"/>
          <p:cNvSpPr txBox="1"/>
          <p:nvPr>
            <p:ph idx="8" type="body"/>
          </p:nvPr>
        </p:nvSpPr>
        <p:spPr>
          <a:xfrm>
            <a:off x="4999070"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0" name="Google Shape;320;p52"/>
          <p:cNvSpPr txBox="1"/>
          <p:nvPr>
            <p:ph idx="9" type="body"/>
          </p:nvPr>
        </p:nvSpPr>
        <p:spPr>
          <a:xfrm>
            <a:off x="7000136" y="4435751"/>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1" name="Google Shape;321;p52"/>
          <p:cNvSpPr txBox="1"/>
          <p:nvPr>
            <p:ph idx="13" type="body"/>
          </p:nvPr>
        </p:nvSpPr>
        <p:spPr>
          <a:xfrm>
            <a:off x="7100274"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2" name="Google Shape;322;p52"/>
          <p:cNvSpPr txBox="1"/>
          <p:nvPr>
            <p:ph idx="14" type="body"/>
          </p:nvPr>
        </p:nvSpPr>
        <p:spPr>
          <a:xfrm>
            <a:off x="9095950" y="4435583"/>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3" name="Google Shape;323;p52"/>
          <p:cNvSpPr txBox="1"/>
          <p:nvPr>
            <p:ph idx="15" type="body"/>
          </p:nvPr>
        </p:nvSpPr>
        <p:spPr>
          <a:xfrm>
            <a:off x="9196088" y="4661551"/>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24" name="Google Shape;324;p5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25" name="Google Shape;325;p5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26" name="Google Shape;326;p5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eet The Team 8-Up">
  <p:cSld name="Meet The Team 8-Up">
    <p:spTree>
      <p:nvGrpSpPr>
        <p:cNvPr id="327" name="Shape 327"/>
        <p:cNvGrpSpPr/>
        <p:nvPr/>
      </p:nvGrpSpPr>
      <p:grpSpPr>
        <a:xfrm>
          <a:off x="0" y="0"/>
          <a:ext cx="0" cy="0"/>
          <a:chOff x="0" y="0"/>
          <a:chExt cx="0" cy="0"/>
        </a:xfrm>
      </p:grpSpPr>
      <p:pic>
        <p:nvPicPr>
          <p:cNvPr id="328" name="Google Shape;328;p53"/>
          <p:cNvPicPr preferRelativeResize="0"/>
          <p:nvPr/>
        </p:nvPicPr>
        <p:blipFill rotWithShape="1">
          <a:blip r:embed="rId2">
            <a:alphaModFix/>
          </a:blip>
          <a:srcRect b="0" l="0" r="0" t="0"/>
          <a:stretch/>
        </p:blipFill>
        <p:spPr>
          <a:xfrm>
            <a:off x="0" y="-1"/>
            <a:ext cx="12205220" cy="6858001"/>
          </a:xfrm>
          <a:prstGeom prst="rect">
            <a:avLst/>
          </a:prstGeom>
          <a:noFill/>
          <a:ln>
            <a:noFill/>
          </a:ln>
        </p:spPr>
      </p:pic>
      <p:sp>
        <p:nvSpPr>
          <p:cNvPr id="329" name="Google Shape;329;p53"/>
          <p:cNvSpPr txBox="1"/>
          <p:nvPr>
            <p:ph type="title"/>
          </p:nvPr>
        </p:nvSpPr>
        <p:spPr>
          <a:xfrm>
            <a:off x="661216" y="2375820"/>
            <a:ext cx="1939480" cy="2218499"/>
          </a:xfrm>
          <a:prstGeom prst="rect">
            <a:avLst/>
          </a:prstGeom>
          <a:noFill/>
          <a:ln>
            <a:noFill/>
          </a:ln>
        </p:spPr>
        <p:txBody>
          <a:bodyPr anchorCtr="0" anchor="ctr" bIns="45700" lIns="91425" spcFirstLastPara="1" rIns="91425" wrap="square" tIns="45700">
            <a:noAutofit/>
          </a:bodyPr>
          <a:lstStyle>
            <a:lvl1pPr lvl="0" marR="0" rtl="0" algn="ctr">
              <a:lnSpc>
                <a:spcPct val="90000"/>
              </a:lnSpc>
              <a:spcBef>
                <a:spcPts val="100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30" name="Google Shape;330;p53"/>
          <p:cNvSpPr/>
          <p:nvPr>
            <p:ph idx="2" type="pic"/>
          </p:nvPr>
        </p:nvSpPr>
        <p:spPr>
          <a:xfrm>
            <a:off x="3136339" y="1326925"/>
            <a:ext cx="1391577" cy="1391576"/>
          </a:xfrm>
          <a:prstGeom prst="ellipse">
            <a:avLst/>
          </a:prstGeom>
          <a:noFill/>
          <a:ln>
            <a:noFill/>
          </a:ln>
        </p:spPr>
      </p:sp>
      <p:sp>
        <p:nvSpPr>
          <p:cNvPr id="331" name="Google Shape;331;p53"/>
          <p:cNvSpPr/>
          <p:nvPr>
            <p:ph idx="3" type="pic"/>
          </p:nvPr>
        </p:nvSpPr>
        <p:spPr>
          <a:xfrm>
            <a:off x="5209991" y="1326192"/>
            <a:ext cx="1391577" cy="1391576"/>
          </a:xfrm>
          <a:prstGeom prst="ellipse">
            <a:avLst/>
          </a:prstGeom>
          <a:noFill/>
          <a:ln>
            <a:noFill/>
          </a:ln>
        </p:spPr>
      </p:sp>
      <p:sp>
        <p:nvSpPr>
          <p:cNvPr id="332" name="Google Shape;332;p53"/>
          <p:cNvSpPr/>
          <p:nvPr>
            <p:ph idx="4" type="pic"/>
          </p:nvPr>
        </p:nvSpPr>
        <p:spPr>
          <a:xfrm>
            <a:off x="7305041" y="1335752"/>
            <a:ext cx="1391577" cy="1391576"/>
          </a:xfrm>
          <a:prstGeom prst="ellipse">
            <a:avLst/>
          </a:prstGeom>
          <a:noFill/>
          <a:ln>
            <a:noFill/>
          </a:ln>
        </p:spPr>
      </p:sp>
      <p:sp>
        <p:nvSpPr>
          <p:cNvPr id="333" name="Google Shape;333;p53"/>
          <p:cNvSpPr/>
          <p:nvPr>
            <p:ph idx="5" type="pic"/>
          </p:nvPr>
        </p:nvSpPr>
        <p:spPr>
          <a:xfrm>
            <a:off x="9384248" y="1326192"/>
            <a:ext cx="1391577" cy="1391576"/>
          </a:xfrm>
          <a:prstGeom prst="ellipse">
            <a:avLst/>
          </a:prstGeom>
          <a:noFill/>
          <a:ln>
            <a:noFill/>
          </a:ln>
        </p:spPr>
      </p:sp>
      <p:sp>
        <p:nvSpPr>
          <p:cNvPr id="334" name="Google Shape;334;p53"/>
          <p:cNvSpPr/>
          <p:nvPr/>
        </p:nvSpPr>
        <p:spPr>
          <a:xfrm>
            <a:off x="3031536" y="1222122"/>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35" name="Google Shape;335;p53"/>
          <p:cNvSpPr txBox="1"/>
          <p:nvPr>
            <p:ph idx="1" type="body"/>
          </p:nvPr>
        </p:nvSpPr>
        <p:spPr>
          <a:xfrm>
            <a:off x="2796727"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6" name="Google Shape;336;p53"/>
          <p:cNvSpPr txBox="1"/>
          <p:nvPr>
            <p:ph idx="6" type="body"/>
          </p:nvPr>
        </p:nvSpPr>
        <p:spPr>
          <a:xfrm>
            <a:off x="2896865"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7" name="Google Shape;337;p53"/>
          <p:cNvSpPr txBox="1"/>
          <p:nvPr>
            <p:ph idx="7" type="body"/>
          </p:nvPr>
        </p:nvSpPr>
        <p:spPr>
          <a:xfrm>
            <a:off x="4898932"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8" name="Google Shape;338;p53"/>
          <p:cNvSpPr txBox="1"/>
          <p:nvPr>
            <p:ph idx="8" type="body"/>
          </p:nvPr>
        </p:nvSpPr>
        <p:spPr>
          <a:xfrm>
            <a:off x="4999070"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39" name="Google Shape;339;p53"/>
          <p:cNvSpPr txBox="1"/>
          <p:nvPr>
            <p:ph idx="9" type="body"/>
          </p:nvPr>
        </p:nvSpPr>
        <p:spPr>
          <a:xfrm>
            <a:off x="7000136" y="2972538"/>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0" name="Google Shape;340;p53"/>
          <p:cNvSpPr txBox="1"/>
          <p:nvPr>
            <p:ph idx="13" type="body"/>
          </p:nvPr>
        </p:nvSpPr>
        <p:spPr>
          <a:xfrm>
            <a:off x="7100274"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1" name="Google Shape;341;p53"/>
          <p:cNvSpPr txBox="1"/>
          <p:nvPr>
            <p:ph idx="14" type="body"/>
          </p:nvPr>
        </p:nvSpPr>
        <p:spPr>
          <a:xfrm>
            <a:off x="9095950" y="2972370"/>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2" name="Google Shape;342;p53"/>
          <p:cNvSpPr txBox="1"/>
          <p:nvPr>
            <p:ph idx="15" type="body"/>
          </p:nvPr>
        </p:nvSpPr>
        <p:spPr>
          <a:xfrm>
            <a:off x="9196088" y="3198338"/>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3" name="Google Shape;343;p53"/>
          <p:cNvSpPr/>
          <p:nvPr>
            <p:ph idx="16" type="pic"/>
          </p:nvPr>
        </p:nvSpPr>
        <p:spPr>
          <a:xfrm>
            <a:off x="3136338" y="3967833"/>
            <a:ext cx="1391577" cy="1391576"/>
          </a:xfrm>
          <a:prstGeom prst="ellipse">
            <a:avLst/>
          </a:prstGeom>
          <a:noFill/>
          <a:ln>
            <a:noFill/>
          </a:ln>
        </p:spPr>
      </p:sp>
      <p:sp>
        <p:nvSpPr>
          <p:cNvPr id="344" name="Google Shape;344;p53"/>
          <p:cNvSpPr/>
          <p:nvPr>
            <p:ph idx="17" type="pic"/>
          </p:nvPr>
        </p:nvSpPr>
        <p:spPr>
          <a:xfrm>
            <a:off x="5209990" y="3967100"/>
            <a:ext cx="1391577" cy="1391576"/>
          </a:xfrm>
          <a:prstGeom prst="ellipse">
            <a:avLst/>
          </a:prstGeom>
          <a:noFill/>
          <a:ln>
            <a:noFill/>
          </a:ln>
        </p:spPr>
      </p:sp>
      <p:sp>
        <p:nvSpPr>
          <p:cNvPr id="345" name="Google Shape;345;p53"/>
          <p:cNvSpPr/>
          <p:nvPr>
            <p:ph idx="18" type="pic"/>
          </p:nvPr>
        </p:nvSpPr>
        <p:spPr>
          <a:xfrm>
            <a:off x="7305040" y="3976660"/>
            <a:ext cx="1391577" cy="1391576"/>
          </a:xfrm>
          <a:prstGeom prst="ellipse">
            <a:avLst/>
          </a:prstGeom>
          <a:noFill/>
          <a:ln>
            <a:noFill/>
          </a:ln>
        </p:spPr>
      </p:sp>
      <p:sp>
        <p:nvSpPr>
          <p:cNvPr id="346" name="Google Shape;346;p53"/>
          <p:cNvSpPr/>
          <p:nvPr>
            <p:ph idx="19" type="pic"/>
          </p:nvPr>
        </p:nvSpPr>
        <p:spPr>
          <a:xfrm>
            <a:off x="9384247" y="3967100"/>
            <a:ext cx="1391577" cy="1391576"/>
          </a:xfrm>
          <a:prstGeom prst="ellipse">
            <a:avLst/>
          </a:prstGeom>
          <a:noFill/>
          <a:ln>
            <a:noFill/>
          </a:ln>
        </p:spPr>
      </p:sp>
      <p:sp>
        <p:nvSpPr>
          <p:cNvPr id="347" name="Google Shape;347;p53"/>
          <p:cNvSpPr txBox="1"/>
          <p:nvPr>
            <p:ph idx="20" type="body"/>
          </p:nvPr>
        </p:nvSpPr>
        <p:spPr>
          <a:xfrm>
            <a:off x="2796727"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8" name="Google Shape;348;p53"/>
          <p:cNvSpPr txBox="1"/>
          <p:nvPr>
            <p:ph idx="21" type="body"/>
          </p:nvPr>
        </p:nvSpPr>
        <p:spPr>
          <a:xfrm>
            <a:off x="2896865"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49" name="Google Shape;349;p53"/>
          <p:cNvSpPr txBox="1"/>
          <p:nvPr>
            <p:ph idx="22" type="body"/>
          </p:nvPr>
        </p:nvSpPr>
        <p:spPr>
          <a:xfrm>
            <a:off x="4898932"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0" name="Google Shape;350;p53"/>
          <p:cNvSpPr txBox="1"/>
          <p:nvPr>
            <p:ph idx="23" type="body"/>
          </p:nvPr>
        </p:nvSpPr>
        <p:spPr>
          <a:xfrm>
            <a:off x="4999070"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1" name="Google Shape;351;p53"/>
          <p:cNvSpPr txBox="1"/>
          <p:nvPr>
            <p:ph idx="24" type="body"/>
          </p:nvPr>
        </p:nvSpPr>
        <p:spPr>
          <a:xfrm>
            <a:off x="7000136" y="5587475"/>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2" name="Google Shape;352;p53"/>
          <p:cNvSpPr txBox="1"/>
          <p:nvPr>
            <p:ph idx="25" type="body"/>
          </p:nvPr>
        </p:nvSpPr>
        <p:spPr>
          <a:xfrm>
            <a:off x="7100274" y="5813275"/>
            <a:ext cx="1885516"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3" name="Google Shape;353;p53"/>
          <p:cNvSpPr txBox="1"/>
          <p:nvPr>
            <p:ph idx="26" type="body"/>
          </p:nvPr>
        </p:nvSpPr>
        <p:spPr>
          <a:xfrm>
            <a:off x="9095950" y="5587307"/>
            <a:ext cx="2085792" cy="274650"/>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1000"/>
              </a:spcBef>
              <a:spcAft>
                <a:spcPts val="0"/>
              </a:spcAft>
              <a:buClr>
                <a:schemeClr val="accent6"/>
              </a:buClr>
              <a:buSzPts val="1200"/>
              <a:buFont typeface="Arial"/>
              <a:buNone/>
              <a:defRPr b="1" i="0" sz="12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4" name="Google Shape;354;p53"/>
          <p:cNvSpPr txBox="1"/>
          <p:nvPr>
            <p:ph idx="27" type="body"/>
          </p:nvPr>
        </p:nvSpPr>
        <p:spPr>
          <a:xfrm>
            <a:off x="9192018" y="5813275"/>
            <a:ext cx="1885515" cy="365125"/>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90000"/>
              </a:lnSpc>
              <a:spcBef>
                <a:spcPts val="0"/>
              </a:spcBef>
              <a:spcAft>
                <a:spcPts val="0"/>
              </a:spcAft>
              <a:buClr>
                <a:schemeClr val="lt1"/>
              </a:buClr>
              <a:buSzPts val="1000"/>
              <a:buFont typeface="Arial"/>
              <a:buNone/>
              <a:defRPr b="0" i="0" sz="10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55" name="Google Shape;355;p53"/>
          <p:cNvSpPr/>
          <p:nvPr/>
        </p:nvSpPr>
        <p:spPr>
          <a:xfrm>
            <a:off x="5105188"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6" name="Google Shape;356;p53"/>
          <p:cNvSpPr/>
          <p:nvPr/>
        </p:nvSpPr>
        <p:spPr>
          <a:xfrm>
            <a:off x="7200238" y="123094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7" name="Google Shape;357;p53"/>
          <p:cNvSpPr/>
          <p:nvPr/>
        </p:nvSpPr>
        <p:spPr>
          <a:xfrm>
            <a:off x="9279445" y="1221389"/>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8" name="Google Shape;358;p53"/>
          <p:cNvSpPr/>
          <p:nvPr/>
        </p:nvSpPr>
        <p:spPr>
          <a:xfrm>
            <a:off x="3031535" y="3863030"/>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59" name="Google Shape;359;p53"/>
          <p:cNvSpPr/>
          <p:nvPr/>
        </p:nvSpPr>
        <p:spPr>
          <a:xfrm>
            <a:off x="5105187"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0" name="Google Shape;360;p53"/>
          <p:cNvSpPr/>
          <p:nvPr/>
        </p:nvSpPr>
        <p:spPr>
          <a:xfrm>
            <a:off x="7200237" y="387185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1" name="Google Shape;361;p53"/>
          <p:cNvSpPr/>
          <p:nvPr/>
        </p:nvSpPr>
        <p:spPr>
          <a:xfrm>
            <a:off x="9279444" y="3862297"/>
            <a:ext cx="1601183" cy="1601183"/>
          </a:xfrm>
          <a:prstGeom prst="ellipse">
            <a:avLst/>
          </a:prstGeom>
          <a:noFill/>
          <a:ln cap="flat" cmpd="sng" w="127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362" name="Google Shape;362;p53"/>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63" name="Google Shape;363;p53"/>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64" name="Google Shape;364;p53"/>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ummary">
  <p:cSld name="Summary">
    <p:spTree>
      <p:nvGrpSpPr>
        <p:cNvPr id="33" name="Shape 33"/>
        <p:cNvGrpSpPr/>
        <p:nvPr/>
      </p:nvGrpSpPr>
      <p:grpSpPr>
        <a:xfrm>
          <a:off x="0" y="0"/>
          <a:ext cx="0" cy="0"/>
          <a:chOff x="0" y="0"/>
          <a:chExt cx="0" cy="0"/>
        </a:xfrm>
      </p:grpSpPr>
      <p:pic>
        <p:nvPicPr>
          <p:cNvPr id="34" name="Google Shape;34;p32"/>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35" name="Google Shape;35;p32"/>
          <p:cNvSpPr txBox="1"/>
          <p:nvPr>
            <p:ph type="title"/>
          </p:nvPr>
        </p:nvSpPr>
        <p:spPr>
          <a:xfrm>
            <a:off x="5679441" y="1259911"/>
            <a:ext cx="5124189" cy="492302"/>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36" name="Google Shape;36;p32"/>
          <p:cNvSpPr txBox="1"/>
          <p:nvPr>
            <p:ph idx="1" type="body"/>
          </p:nvPr>
        </p:nvSpPr>
        <p:spPr>
          <a:xfrm>
            <a:off x="5679441" y="1752212"/>
            <a:ext cx="4856479" cy="2413388"/>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37" name="Google Shape;37;p32"/>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38" name="Google Shape;38;p32"/>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39" name="Google Shape;39;p32"/>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Divider Slide">
  <p:cSld name="Divider Slide">
    <p:spTree>
      <p:nvGrpSpPr>
        <p:cNvPr id="40" name="Shape 40"/>
        <p:cNvGrpSpPr/>
        <p:nvPr/>
      </p:nvGrpSpPr>
      <p:grpSpPr>
        <a:xfrm>
          <a:off x="0" y="0"/>
          <a:ext cx="0" cy="0"/>
          <a:chOff x="0" y="0"/>
          <a:chExt cx="0" cy="0"/>
        </a:xfrm>
      </p:grpSpPr>
      <p:pic>
        <p:nvPicPr>
          <p:cNvPr id="41" name="Google Shape;41;p33"/>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42" name="Google Shape;42;p33"/>
          <p:cNvSpPr txBox="1"/>
          <p:nvPr>
            <p:ph type="title"/>
          </p:nvPr>
        </p:nvSpPr>
        <p:spPr>
          <a:xfrm>
            <a:off x="5425440" y="2741026"/>
            <a:ext cx="5002478" cy="2357066"/>
          </a:xfrm>
          <a:prstGeom prst="rect">
            <a:avLst/>
          </a:prstGeom>
          <a:noFill/>
          <a:ln>
            <a:noFill/>
          </a:ln>
        </p:spPr>
        <p:txBody>
          <a:bodyPr anchorCtr="0" anchor="t" bIns="45700" lIns="91425" spcFirstLastPara="1" rIns="91425" wrap="square" tIns="45700">
            <a:noAutofit/>
          </a:bodyPr>
          <a:lstStyle>
            <a:lvl1pPr lvl="0" marR="0" rtl="0" algn="ctr">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genda" type="obj">
  <p:cSld name="OBJECT">
    <p:bg>
      <p:bgPr>
        <a:solidFill>
          <a:schemeClr val="dk1"/>
        </a:solidFill>
      </p:bgPr>
    </p:bg>
    <p:spTree>
      <p:nvGrpSpPr>
        <p:cNvPr id="43" name="Shape 43"/>
        <p:cNvGrpSpPr/>
        <p:nvPr/>
      </p:nvGrpSpPr>
      <p:grpSpPr>
        <a:xfrm>
          <a:off x="0" y="0"/>
          <a:ext cx="0" cy="0"/>
          <a:chOff x="0" y="0"/>
          <a:chExt cx="0" cy="0"/>
        </a:xfrm>
      </p:grpSpPr>
      <p:pic>
        <p:nvPicPr>
          <p:cNvPr id="44" name="Google Shape;44;p34"/>
          <p:cNvPicPr preferRelativeResize="0"/>
          <p:nvPr/>
        </p:nvPicPr>
        <p:blipFill rotWithShape="1">
          <a:blip r:embed="rId2">
            <a:alphaModFix/>
          </a:blip>
          <a:srcRect b="23070" l="0" r="28340" t="18301"/>
          <a:stretch/>
        </p:blipFill>
        <p:spPr>
          <a:xfrm>
            <a:off x="5488815" y="0"/>
            <a:ext cx="6703185" cy="6858000"/>
          </a:xfrm>
          <a:prstGeom prst="rect">
            <a:avLst/>
          </a:prstGeom>
          <a:noFill/>
          <a:ln>
            <a:noFill/>
          </a:ln>
        </p:spPr>
      </p:pic>
      <p:sp>
        <p:nvSpPr>
          <p:cNvPr id="45" name="Google Shape;45;p34"/>
          <p:cNvSpPr txBox="1"/>
          <p:nvPr>
            <p:ph type="title"/>
          </p:nvPr>
        </p:nvSpPr>
        <p:spPr>
          <a:xfrm>
            <a:off x="1333499" y="1020445"/>
            <a:ext cx="3171825" cy="1325563"/>
          </a:xfrm>
          <a:prstGeom prst="rect">
            <a:avLst/>
          </a:prstGeom>
          <a:noFill/>
          <a:ln>
            <a:noFill/>
          </a:ln>
        </p:spPr>
        <p:txBody>
          <a:bodyPr anchorCtr="0" anchor="b" bIns="45700" lIns="91425" spcFirstLastPara="1" rIns="91425" wrap="square" tIns="45700">
            <a:norm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46" name="Google Shape;46;p34"/>
          <p:cNvSpPr txBox="1"/>
          <p:nvPr>
            <p:ph idx="1" type="body"/>
          </p:nvPr>
        </p:nvSpPr>
        <p:spPr>
          <a:xfrm>
            <a:off x="1333499" y="2924175"/>
            <a:ext cx="3171825" cy="2519363"/>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12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228600" lvl="1" marL="914400" marR="0" rtl="0" algn="l">
              <a:lnSpc>
                <a:spcPct val="12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2pPr>
            <a:lvl3pPr indent="-228600" lvl="2" marL="1371600" marR="0" rtl="0" algn="l">
              <a:lnSpc>
                <a:spcPct val="12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3pPr>
            <a:lvl4pPr indent="-228600" lvl="3" marL="1828800" marR="0" rtl="0" algn="l">
              <a:lnSpc>
                <a:spcPct val="12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4pPr>
            <a:lvl5pPr indent="-228600" lvl="4" marL="2286000" marR="0" rtl="0" algn="l">
              <a:lnSpc>
                <a:spcPct val="120000"/>
              </a:lnSpc>
              <a:spcBef>
                <a:spcPts val="100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47" name="Google Shape;47;p34"/>
          <p:cNvSpPr txBox="1"/>
          <p:nvPr>
            <p:ph idx="10" type="dt"/>
          </p:nvPr>
        </p:nvSpPr>
        <p:spPr>
          <a:xfrm>
            <a:off x="1333500" y="6356350"/>
            <a:ext cx="98515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8" name="Google Shape;48;p34"/>
          <p:cNvSpPr txBox="1"/>
          <p:nvPr>
            <p:ph idx="11" type="ftr"/>
          </p:nvPr>
        </p:nvSpPr>
        <p:spPr>
          <a:xfrm>
            <a:off x="2669886" y="6356349"/>
            <a:ext cx="2482842"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sz="900"/>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49" name="Google Shape;49;p34"/>
          <p:cNvSpPr txBox="1"/>
          <p:nvPr>
            <p:ph idx="12" type="sldNum"/>
          </p:nvPr>
        </p:nvSpPr>
        <p:spPr>
          <a:xfrm>
            <a:off x="5536305" y="6356350"/>
            <a:ext cx="987552" cy="365125"/>
          </a:xfrm>
          <a:prstGeom prst="rect">
            <a:avLst/>
          </a:prstGeom>
          <a:noFill/>
          <a:ln>
            <a:noFill/>
          </a:ln>
        </p:spPr>
        <p:txBody>
          <a:bodyPr anchorCtr="0" anchor="ctr" bIns="45700" lIns="91425" spcFirstLastPara="1" rIns="91425" wrap="square" tIns="45700">
            <a:noAutofit/>
          </a:bodyPr>
          <a:lstStyle>
            <a:lvl1pPr indent="0" lvl="0" marL="0" algn="r">
              <a:spcBef>
                <a:spcPts val="0"/>
              </a:spcBef>
              <a:buNone/>
              <a:defRPr sz="900">
                <a:solidFill>
                  <a:schemeClr val="accent6"/>
                </a:solidFill>
                <a:latin typeface="Arial"/>
                <a:ea typeface="Arial"/>
                <a:cs typeface="Arial"/>
                <a:sym typeface="Arial"/>
              </a:defRPr>
            </a:lvl1pPr>
            <a:lvl2pPr indent="0" lvl="1" marL="0" algn="r">
              <a:spcBef>
                <a:spcPts val="0"/>
              </a:spcBef>
              <a:buNone/>
              <a:defRPr sz="900">
                <a:solidFill>
                  <a:schemeClr val="accent6"/>
                </a:solidFill>
                <a:latin typeface="Arial"/>
                <a:ea typeface="Arial"/>
                <a:cs typeface="Arial"/>
                <a:sym typeface="Arial"/>
              </a:defRPr>
            </a:lvl2pPr>
            <a:lvl3pPr indent="0" lvl="2" marL="0" algn="r">
              <a:spcBef>
                <a:spcPts val="0"/>
              </a:spcBef>
              <a:buNone/>
              <a:defRPr sz="900">
                <a:solidFill>
                  <a:schemeClr val="accent6"/>
                </a:solidFill>
                <a:latin typeface="Arial"/>
                <a:ea typeface="Arial"/>
                <a:cs typeface="Arial"/>
                <a:sym typeface="Arial"/>
              </a:defRPr>
            </a:lvl3pPr>
            <a:lvl4pPr indent="0" lvl="3" marL="0" algn="r">
              <a:spcBef>
                <a:spcPts val="0"/>
              </a:spcBef>
              <a:buNone/>
              <a:defRPr sz="900">
                <a:solidFill>
                  <a:schemeClr val="accent6"/>
                </a:solidFill>
                <a:latin typeface="Arial"/>
                <a:ea typeface="Arial"/>
                <a:cs typeface="Arial"/>
                <a:sym typeface="Arial"/>
              </a:defRPr>
            </a:lvl4pPr>
            <a:lvl5pPr indent="0" lvl="4" marL="0" algn="r">
              <a:spcBef>
                <a:spcPts val="0"/>
              </a:spcBef>
              <a:buNone/>
              <a:defRPr sz="900">
                <a:solidFill>
                  <a:schemeClr val="accent6"/>
                </a:solidFill>
                <a:latin typeface="Arial"/>
                <a:ea typeface="Arial"/>
                <a:cs typeface="Arial"/>
                <a:sym typeface="Arial"/>
              </a:defRPr>
            </a:lvl5pPr>
            <a:lvl6pPr indent="0" lvl="5" marL="0" algn="r">
              <a:spcBef>
                <a:spcPts val="0"/>
              </a:spcBef>
              <a:buNone/>
              <a:defRPr sz="900">
                <a:solidFill>
                  <a:schemeClr val="accent6"/>
                </a:solidFill>
                <a:latin typeface="Arial"/>
                <a:ea typeface="Arial"/>
                <a:cs typeface="Arial"/>
                <a:sym typeface="Arial"/>
              </a:defRPr>
            </a:lvl6pPr>
            <a:lvl7pPr indent="0" lvl="6" marL="0" algn="r">
              <a:spcBef>
                <a:spcPts val="0"/>
              </a:spcBef>
              <a:buNone/>
              <a:defRPr sz="900">
                <a:solidFill>
                  <a:schemeClr val="accent6"/>
                </a:solidFill>
                <a:latin typeface="Arial"/>
                <a:ea typeface="Arial"/>
                <a:cs typeface="Arial"/>
                <a:sym typeface="Arial"/>
              </a:defRPr>
            </a:lvl7pPr>
            <a:lvl8pPr indent="0" lvl="7" marL="0" algn="r">
              <a:spcBef>
                <a:spcPts val="0"/>
              </a:spcBef>
              <a:buNone/>
              <a:defRPr sz="900">
                <a:solidFill>
                  <a:schemeClr val="accent6"/>
                </a:solidFill>
                <a:latin typeface="Arial"/>
                <a:ea typeface="Arial"/>
                <a:cs typeface="Arial"/>
                <a:sym typeface="Arial"/>
              </a:defRPr>
            </a:lvl8pPr>
            <a:lvl9pPr indent="0" lvl="8" marL="0" algn="r">
              <a:spcBef>
                <a:spcPts val="0"/>
              </a:spcBef>
              <a:buNone/>
              <a:defRPr sz="9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About Us">
  <p:cSld name="About Us">
    <p:spTree>
      <p:nvGrpSpPr>
        <p:cNvPr id="50" name="Shape 50"/>
        <p:cNvGrpSpPr/>
        <p:nvPr/>
      </p:nvGrpSpPr>
      <p:grpSpPr>
        <a:xfrm>
          <a:off x="0" y="0"/>
          <a:ext cx="0" cy="0"/>
          <a:chOff x="0" y="0"/>
          <a:chExt cx="0" cy="0"/>
        </a:xfrm>
      </p:grpSpPr>
      <p:pic>
        <p:nvPicPr>
          <p:cNvPr id="51" name="Google Shape;51;p35"/>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52" name="Google Shape;52;p35"/>
          <p:cNvSpPr/>
          <p:nvPr/>
        </p:nvSpPr>
        <p:spPr>
          <a:xfrm>
            <a:off x="7462048" y="1199853"/>
            <a:ext cx="3929901" cy="3929901"/>
          </a:xfrm>
          <a:prstGeom prst="ellipse">
            <a:avLst/>
          </a:prstGeom>
          <a:noFill/>
          <a:ln cap="flat" cmpd="sng" w="3810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53" name="Google Shape;53;p35"/>
          <p:cNvSpPr txBox="1"/>
          <p:nvPr>
            <p:ph type="title"/>
          </p:nvPr>
        </p:nvSpPr>
        <p:spPr>
          <a:xfrm>
            <a:off x="1021623" y="2210810"/>
            <a:ext cx="4579970" cy="53803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accent6"/>
              </a:buClr>
              <a:buSzPts val="2800"/>
              <a:buFont typeface="Century Gothic"/>
              <a:buNone/>
              <a:defRPr b="1" i="0" sz="2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54" name="Google Shape;54;p35"/>
          <p:cNvSpPr txBox="1"/>
          <p:nvPr>
            <p:ph idx="1" type="body"/>
          </p:nvPr>
        </p:nvSpPr>
        <p:spPr>
          <a:xfrm>
            <a:off x="1034661" y="2747550"/>
            <a:ext cx="5309918" cy="2872039"/>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600"/>
              <a:buFont typeface="Arial"/>
              <a:buNone/>
              <a:defRPr b="0" i="0" sz="16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55" name="Google Shape;55;p35"/>
          <p:cNvSpPr/>
          <p:nvPr>
            <p:ph idx="2" type="pic"/>
          </p:nvPr>
        </p:nvSpPr>
        <p:spPr>
          <a:xfrm>
            <a:off x="7663453" y="1433033"/>
            <a:ext cx="3527091" cy="3463540"/>
          </a:xfrm>
          <a:prstGeom prst="ellipse">
            <a:avLst/>
          </a:prstGeom>
          <a:noFill/>
          <a:ln>
            <a:noFill/>
          </a:ln>
        </p:spPr>
      </p:sp>
      <p:sp>
        <p:nvSpPr>
          <p:cNvPr id="56" name="Google Shape;56;p35"/>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57" name="Google Shape;57;p35"/>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58" name="Google Shape;58;p35"/>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p:cSld name="Title">
    <p:bg>
      <p:bgPr>
        <a:solidFill>
          <a:schemeClr val="accent1"/>
        </a:solidFill>
      </p:bgPr>
    </p:bg>
    <p:spTree>
      <p:nvGrpSpPr>
        <p:cNvPr id="59" name="Shape 59"/>
        <p:cNvGrpSpPr/>
        <p:nvPr/>
      </p:nvGrpSpPr>
      <p:grpSpPr>
        <a:xfrm>
          <a:off x="0" y="0"/>
          <a:ext cx="0" cy="0"/>
          <a:chOff x="0" y="0"/>
          <a:chExt cx="0" cy="0"/>
        </a:xfrm>
      </p:grpSpPr>
      <p:pic>
        <p:nvPicPr>
          <p:cNvPr id="60" name="Google Shape;60;p36"/>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1" name="Google Shape;61;p36"/>
          <p:cNvSpPr txBox="1"/>
          <p:nvPr>
            <p:ph type="title"/>
          </p:nvPr>
        </p:nvSpPr>
        <p:spPr>
          <a:xfrm>
            <a:off x="825674" y="1327759"/>
            <a:ext cx="4989628" cy="1929505"/>
          </a:xfrm>
          <a:prstGeom prst="rect">
            <a:avLst/>
          </a:prstGeom>
          <a:noFill/>
          <a:ln>
            <a:noFill/>
          </a:ln>
        </p:spPr>
        <p:txBody>
          <a:bodyPr anchorCtr="0" anchor="b" bIns="45700" lIns="91425" spcFirstLastPara="1" rIns="91425" wrap="square" tIns="45700">
            <a:noAutofit/>
          </a:bodyPr>
          <a:lstStyle>
            <a:lvl1pPr lvl="0" marR="0" rtl="0" algn="l">
              <a:lnSpc>
                <a:spcPct val="90000"/>
              </a:lnSpc>
              <a:spcBef>
                <a:spcPts val="0"/>
              </a:spcBef>
              <a:spcAft>
                <a:spcPts val="0"/>
              </a:spcAft>
              <a:buClr>
                <a:schemeClr val="accent6"/>
              </a:buClr>
              <a:buSzPts val="4800"/>
              <a:buFont typeface="Century Gothic"/>
              <a:buNone/>
              <a:defRPr b="1" i="0" sz="4800" u="none" cap="none" strike="noStrike">
                <a:solidFill>
                  <a:schemeClr val="accent6"/>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2" name="Google Shape;62;p36"/>
          <p:cNvSpPr txBox="1"/>
          <p:nvPr>
            <p:ph idx="1" type="body"/>
          </p:nvPr>
        </p:nvSpPr>
        <p:spPr>
          <a:xfrm>
            <a:off x="838934" y="3257264"/>
            <a:ext cx="4989628" cy="816022"/>
          </a:xfrm>
          <a:prstGeom prst="rect">
            <a:avLst/>
          </a:prstGeom>
          <a:noFill/>
          <a:ln>
            <a:noFill/>
          </a:ln>
        </p:spPr>
        <p:txBody>
          <a:bodyPr anchorCtr="0" anchor="t" bIns="45700" lIns="91425" spcFirstLastPara="1" rIns="91425" wrap="square" tIns="45700">
            <a:normAutofit/>
          </a:bodyPr>
          <a:lstStyle>
            <a:lvl1pPr indent="-228600" lvl="0" marL="457200" marR="0" rtl="0" algn="l">
              <a:lnSpc>
                <a:spcPct val="90000"/>
              </a:lnSpc>
              <a:spcBef>
                <a:spcPts val="100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duct Benefits">
  <p:cSld name="Product Benefits">
    <p:spTree>
      <p:nvGrpSpPr>
        <p:cNvPr id="63" name="Shape 63"/>
        <p:cNvGrpSpPr/>
        <p:nvPr/>
      </p:nvGrpSpPr>
      <p:grpSpPr>
        <a:xfrm>
          <a:off x="0" y="0"/>
          <a:ext cx="0" cy="0"/>
          <a:chOff x="0" y="0"/>
          <a:chExt cx="0" cy="0"/>
        </a:xfrm>
      </p:grpSpPr>
      <p:pic>
        <p:nvPicPr>
          <p:cNvPr id="64" name="Google Shape;64;p37"/>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65" name="Google Shape;65;p37"/>
          <p:cNvSpPr txBox="1"/>
          <p:nvPr>
            <p:ph type="title"/>
          </p:nvPr>
        </p:nvSpPr>
        <p:spPr>
          <a:xfrm>
            <a:off x="3672555" y="1823626"/>
            <a:ext cx="4569572" cy="580029"/>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66" name="Google Shape;66;p37"/>
          <p:cNvSpPr txBox="1"/>
          <p:nvPr>
            <p:ph idx="1" type="body"/>
          </p:nvPr>
        </p:nvSpPr>
        <p:spPr>
          <a:xfrm>
            <a:off x="2956595" y="2807310"/>
            <a:ext cx="5824073" cy="1940149"/>
          </a:xfrm>
          <a:prstGeom prst="rect">
            <a:avLst/>
          </a:prstGeom>
          <a:noFill/>
          <a:ln>
            <a:noFill/>
          </a:ln>
        </p:spPr>
        <p:txBody>
          <a:bodyPr anchorCtr="0" anchor="t" bIns="45700" lIns="91425" spcFirstLastPara="1" rIns="91425" wrap="square" tIns="45700">
            <a:noAutofit/>
          </a:bodyPr>
          <a:lstStyle>
            <a:lvl1pPr indent="-228600" lvl="0" marL="457200" marR="0" rtl="0" algn="ctr">
              <a:lnSpc>
                <a:spcPct val="200000"/>
              </a:lnSpc>
              <a:spcBef>
                <a:spcPts val="0"/>
              </a:spcBef>
              <a:spcAft>
                <a:spcPts val="0"/>
              </a:spcAft>
              <a:buClr>
                <a:schemeClr val="lt1"/>
              </a:buClr>
              <a:buSzPts val="1800"/>
              <a:buFont typeface="Arial"/>
              <a:buNone/>
              <a:defRPr b="0" i="0" sz="18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67" name="Google Shape;67;p37"/>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68" name="Google Shape;68;p37"/>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69" name="Google Shape;69;p37"/>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Problem">
  <p:cSld name="Problem">
    <p:spTree>
      <p:nvGrpSpPr>
        <p:cNvPr id="70" name="Shape 70"/>
        <p:cNvGrpSpPr/>
        <p:nvPr/>
      </p:nvGrpSpPr>
      <p:grpSpPr>
        <a:xfrm>
          <a:off x="0" y="0"/>
          <a:ext cx="0" cy="0"/>
          <a:chOff x="0" y="0"/>
          <a:chExt cx="0" cy="0"/>
        </a:xfrm>
      </p:grpSpPr>
      <p:pic>
        <p:nvPicPr>
          <p:cNvPr id="71" name="Google Shape;71;p38"/>
          <p:cNvPicPr preferRelativeResize="0"/>
          <p:nvPr/>
        </p:nvPicPr>
        <p:blipFill rotWithShape="1">
          <a:blip r:embed="rId2">
            <a:alphaModFix/>
          </a:blip>
          <a:srcRect b="0" l="0" r="0" t="0"/>
          <a:stretch/>
        </p:blipFill>
        <p:spPr>
          <a:xfrm>
            <a:off x="0" y="0"/>
            <a:ext cx="12192000" cy="6858000"/>
          </a:xfrm>
          <a:prstGeom prst="rect">
            <a:avLst/>
          </a:prstGeom>
          <a:noFill/>
          <a:ln>
            <a:noFill/>
          </a:ln>
        </p:spPr>
      </p:pic>
      <p:sp>
        <p:nvSpPr>
          <p:cNvPr id="72" name="Google Shape;72;p38"/>
          <p:cNvSpPr txBox="1"/>
          <p:nvPr>
            <p:ph type="title"/>
          </p:nvPr>
        </p:nvSpPr>
        <p:spPr>
          <a:xfrm>
            <a:off x="4187069" y="695093"/>
            <a:ext cx="4919354" cy="667498"/>
          </a:xfrm>
          <a:prstGeom prst="rect">
            <a:avLst/>
          </a:prstGeom>
          <a:noFill/>
          <a:ln>
            <a:noFill/>
          </a:ln>
        </p:spPr>
        <p:txBody>
          <a:bodyPr anchorCtr="0" anchor="t" bIns="45700" lIns="91425" spcFirstLastPara="1" rIns="91425" wrap="square" tIns="45700">
            <a:noAutofit/>
          </a:bodyPr>
          <a:lstStyle>
            <a:lvl1pPr lvl="0" marR="0" rtl="0" algn="l">
              <a:lnSpc>
                <a:spcPct val="90000"/>
              </a:lnSpc>
              <a:spcBef>
                <a:spcPts val="0"/>
              </a:spcBef>
              <a:spcAft>
                <a:spcPts val="0"/>
              </a:spcAft>
              <a:buClr>
                <a:schemeClr val="lt1"/>
              </a:buClr>
              <a:buSzPts val="2800"/>
              <a:buFont typeface="Century Gothic"/>
              <a:buNone/>
              <a:defRPr b="1" i="0" sz="2800" u="none" cap="none" strike="noStrike">
                <a:solidFill>
                  <a:schemeClr val="lt1"/>
                </a:solidFill>
                <a:latin typeface="Century Gothic"/>
                <a:ea typeface="Century Gothic"/>
                <a:cs typeface="Century Gothic"/>
                <a:sym typeface="Century Gothic"/>
              </a:defRPr>
            </a:lvl1pPr>
            <a:lvl2pPr lvl="1">
              <a:spcBef>
                <a:spcPts val="0"/>
              </a:spcBef>
              <a:spcAft>
                <a:spcPts val="0"/>
              </a:spcAft>
              <a:buSzPts val="1400"/>
              <a:buNone/>
              <a:defRPr sz="1800"/>
            </a:lvl2pPr>
            <a:lvl3pPr lvl="2">
              <a:spcBef>
                <a:spcPts val="0"/>
              </a:spcBef>
              <a:spcAft>
                <a:spcPts val="0"/>
              </a:spcAft>
              <a:buSzPts val="1400"/>
              <a:buNone/>
              <a:defRPr sz="1800"/>
            </a:lvl3pPr>
            <a:lvl4pPr lvl="3">
              <a:spcBef>
                <a:spcPts val="0"/>
              </a:spcBef>
              <a:spcAft>
                <a:spcPts val="0"/>
              </a:spcAft>
              <a:buSzPts val="1400"/>
              <a:buNone/>
              <a:defRPr sz="1800"/>
            </a:lvl4pPr>
            <a:lvl5pPr lvl="4">
              <a:spcBef>
                <a:spcPts val="0"/>
              </a:spcBef>
              <a:spcAft>
                <a:spcPts val="0"/>
              </a:spcAft>
              <a:buSzPts val="1400"/>
              <a:buNone/>
              <a:defRPr sz="1800"/>
            </a:lvl5pPr>
            <a:lvl6pPr lvl="5">
              <a:spcBef>
                <a:spcPts val="0"/>
              </a:spcBef>
              <a:spcAft>
                <a:spcPts val="0"/>
              </a:spcAft>
              <a:buSzPts val="1400"/>
              <a:buNone/>
              <a:defRPr sz="1800"/>
            </a:lvl6pPr>
            <a:lvl7pPr lvl="6">
              <a:spcBef>
                <a:spcPts val="0"/>
              </a:spcBef>
              <a:spcAft>
                <a:spcPts val="0"/>
              </a:spcAft>
              <a:buSzPts val="1400"/>
              <a:buNone/>
              <a:defRPr sz="1800"/>
            </a:lvl7pPr>
            <a:lvl8pPr lvl="7">
              <a:spcBef>
                <a:spcPts val="0"/>
              </a:spcBef>
              <a:spcAft>
                <a:spcPts val="0"/>
              </a:spcAft>
              <a:buSzPts val="1400"/>
              <a:buNone/>
              <a:defRPr sz="1800"/>
            </a:lvl8pPr>
            <a:lvl9pPr lvl="8">
              <a:spcBef>
                <a:spcPts val="0"/>
              </a:spcBef>
              <a:spcAft>
                <a:spcPts val="0"/>
              </a:spcAft>
              <a:buSzPts val="1400"/>
              <a:buNone/>
              <a:defRPr sz="1800"/>
            </a:lvl9pPr>
          </a:lstStyle>
          <a:p/>
        </p:txBody>
      </p:sp>
      <p:sp>
        <p:nvSpPr>
          <p:cNvPr id="73" name="Google Shape;73;p38"/>
          <p:cNvSpPr txBox="1"/>
          <p:nvPr>
            <p:ph idx="1" type="body"/>
          </p:nvPr>
        </p:nvSpPr>
        <p:spPr>
          <a:xfrm>
            <a:off x="4199594" y="1873815"/>
            <a:ext cx="2556579"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4" name="Google Shape;74;p38"/>
          <p:cNvSpPr txBox="1"/>
          <p:nvPr>
            <p:ph idx="2" type="body"/>
          </p:nvPr>
        </p:nvSpPr>
        <p:spPr>
          <a:xfrm>
            <a:off x="4199595" y="2178444"/>
            <a:ext cx="2556579"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5" name="Google Shape;75;p38"/>
          <p:cNvSpPr txBox="1"/>
          <p:nvPr>
            <p:ph idx="3" type="body"/>
          </p:nvPr>
        </p:nvSpPr>
        <p:spPr>
          <a:xfrm>
            <a:off x="7538997" y="1873815"/>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6" name="Google Shape;76;p38"/>
          <p:cNvSpPr txBox="1"/>
          <p:nvPr>
            <p:ph idx="4" type="body"/>
          </p:nvPr>
        </p:nvSpPr>
        <p:spPr>
          <a:xfrm>
            <a:off x="7538997" y="2178444"/>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7" name="Google Shape;77;p38"/>
          <p:cNvSpPr txBox="1"/>
          <p:nvPr>
            <p:ph idx="5" type="body"/>
          </p:nvPr>
        </p:nvSpPr>
        <p:spPr>
          <a:xfrm>
            <a:off x="4199595" y="4071261"/>
            <a:ext cx="2556577"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8" name="Google Shape;78;p38"/>
          <p:cNvSpPr txBox="1"/>
          <p:nvPr>
            <p:ph idx="6" type="body"/>
          </p:nvPr>
        </p:nvSpPr>
        <p:spPr>
          <a:xfrm>
            <a:off x="4199596" y="4383943"/>
            <a:ext cx="2556577" cy="1328236"/>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79" name="Google Shape;79;p38"/>
          <p:cNvSpPr txBox="1"/>
          <p:nvPr>
            <p:ph idx="7" type="body"/>
          </p:nvPr>
        </p:nvSpPr>
        <p:spPr>
          <a:xfrm>
            <a:off x="7538997" y="4071261"/>
            <a:ext cx="2556578" cy="365125"/>
          </a:xfrm>
          <a:prstGeom prst="rect">
            <a:avLst/>
          </a:prstGeom>
          <a:noFill/>
          <a:ln>
            <a:noFill/>
          </a:ln>
        </p:spPr>
        <p:txBody>
          <a:bodyPr anchorCtr="0" anchor="t" bIns="45700" lIns="91425" spcFirstLastPara="1" rIns="91425" wrap="square" tIns="45700">
            <a:noAutofit/>
          </a:bodyPr>
          <a:lstStyle>
            <a:lvl1pPr indent="-228600" lvl="0" marL="457200" marR="0" rtl="0" algn="l">
              <a:lnSpc>
                <a:spcPct val="90000"/>
              </a:lnSpc>
              <a:spcBef>
                <a:spcPts val="1000"/>
              </a:spcBef>
              <a:spcAft>
                <a:spcPts val="0"/>
              </a:spcAft>
              <a:buClr>
                <a:schemeClr val="accent6"/>
              </a:buClr>
              <a:buSzPts val="1600"/>
              <a:buFont typeface="Arial"/>
              <a:buNone/>
              <a:defRPr b="1" i="0" sz="1600" u="none" cap="none" strike="noStrike">
                <a:solidFill>
                  <a:schemeClr val="accent6"/>
                </a:solidFill>
                <a:latin typeface="Century Gothic"/>
                <a:ea typeface="Century Gothic"/>
                <a:cs typeface="Century Gothic"/>
                <a:sym typeface="Century Gothic"/>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0" name="Google Shape;80;p38"/>
          <p:cNvSpPr txBox="1"/>
          <p:nvPr>
            <p:ph idx="8" type="body"/>
          </p:nvPr>
        </p:nvSpPr>
        <p:spPr>
          <a:xfrm>
            <a:off x="7538997" y="4375890"/>
            <a:ext cx="2556578" cy="1291081"/>
          </a:xfrm>
          <a:prstGeom prst="rect">
            <a:avLst/>
          </a:prstGeom>
          <a:noFill/>
          <a:ln>
            <a:noFill/>
          </a:ln>
        </p:spPr>
        <p:txBody>
          <a:bodyPr anchorCtr="0" anchor="t" bIns="45700" lIns="91425" spcFirstLastPara="1" rIns="91425" wrap="square" tIns="45700">
            <a:noAutofit/>
          </a:bodyPr>
          <a:lstStyle>
            <a:lvl1pPr indent="-228600" lvl="0" marL="457200" marR="0" rtl="0" algn="l">
              <a:lnSpc>
                <a:spcPct val="150000"/>
              </a:lnSpc>
              <a:spcBef>
                <a:spcPts val="0"/>
              </a:spcBef>
              <a:spcAft>
                <a:spcPts val="0"/>
              </a:spcAft>
              <a:buClr>
                <a:schemeClr val="lt1"/>
              </a:buClr>
              <a:buSzPts val="1400"/>
              <a:buFont typeface="Arial"/>
              <a:buNone/>
              <a:defRPr b="0" i="0" sz="1400" u="none" cap="none" strike="noStrike">
                <a:solidFill>
                  <a:schemeClr val="lt1"/>
                </a:solidFill>
                <a:latin typeface="Arial"/>
                <a:ea typeface="Arial"/>
                <a:cs typeface="Arial"/>
                <a:sym typeface="Arial"/>
              </a:defRPr>
            </a:lvl1pPr>
            <a:lvl2pPr indent="-381000" lvl="1" marL="914400" marR="0" rtl="0" algn="l">
              <a:lnSpc>
                <a:spcPct val="90000"/>
              </a:lnSpc>
              <a:spcBef>
                <a:spcPts val="500"/>
              </a:spcBef>
              <a:spcAft>
                <a:spcPts val="0"/>
              </a:spcAft>
              <a:buClr>
                <a:schemeClr val="dk1"/>
              </a:buClr>
              <a:buSzPts val="2400"/>
              <a:buFont typeface="Arial"/>
              <a:buChar char="•"/>
              <a:defRPr b="0" i="0" sz="2400" u="none" cap="none" strike="noStrike">
                <a:solidFill>
                  <a:schemeClr val="dk1"/>
                </a:solidFill>
                <a:latin typeface="Arial"/>
                <a:ea typeface="Arial"/>
                <a:cs typeface="Arial"/>
                <a:sym typeface="Arial"/>
              </a:defRPr>
            </a:lvl2pPr>
            <a:lvl3pPr indent="-355600" lvl="2" marL="1371600" marR="0" rtl="0" algn="l">
              <a:lnSpc>
                <a:spcPct val="90000"/>
              </a:lnSpc>
              <a:spcBef>
                <a:spcPts val="500"/>
              </a:spcBef>
              <a:spcAft>
                <a:spcPts val="0"/>
              </a:spcAft>
              <a:buClr>
                <a:schemeClr val="dk1"/>
              </a:buClr>
              <a:buSzPts val="2000"/>
              <a:buFont typeface="Arial"/>
              <a:buChar char="•"/>
              <a:defRPr b="0" i="0" sz="2000" u="none" cap="none" strike="noStrike">
                <a:solidFill>
                  <a:schemeClr val="dk1"/>
                </a:solidFill>
                <a:latin typeface="Arial"/>
                <a:ea typeface="Arial"/>
                <a:cs typeface="Arial"/>
                <a:sym typeface="Arial"/>
              </a:defRPr>
            </a:lvl3pPr>
            <a:lvl4pPr indent="-342900" lvl="3" marL="1828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4pPr>
            <a:lvl5pPr indent="-342900" lvl="4" marL="22860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5pPr>
            <a:lvl6pPr indent="-342900" lvl="5" marL="27432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6pPr>
            <a:lvl7pPr indent="-342900" lvl="6" marL="32004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7pPr>
            <a:lvl8pPr indent="-342900" lvl="7" marL="36576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8pPr>
            <a:lvl9pPr indent="-342900" lvl="8" marL="4114800" marR="0" rtl="0" algn="l">
              <a:lnSpc>
                <a:spcPct val="90000"/>
              </a:lnSpc>
              <a:spcBef>
                <a:spcPts val="500"/>
              </a:spcBef>
              <a:spcAft>
                <a:spcPts val="0"/>
              </a:spcAft>
              <a:buClr>
                <a:schemeClr val="dk1"/>
              </a:buClr>
              <a:buSzPts val="1800"/>
              <a:buFont typeface="Arial"/>
              <a:buChar char="•"/>
              <a:defRPr b="0" i="0" sz="1800" u="none" cap="none" strike="noStrike">
                <a:solidFill>
                  <a:schemeClr val="dk1"/>
                </a:solidFill>
                <a:latin typeface="Arial"/>
                <a:ea typeface="Arial"/>
                <a:cs typeface="Arial"/>
                <a:sym typeface="Arial"/>
              </a:defRPr>
            </a:lvl9pPr>
          </a:lstStyle>
          <a:p/>
        </p:txBody>
      </p:sp>
      <p:sp>
        <p:nvSpPr>
          <p:cNvPr id="81" name="Google Shape;81;p38"/>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algn="r">
              <a:spcBef>
                <a:spcPts val="0"/>
              </a:spcBef>
              <a:spcAft>
                <a:spcPts val="0"/>
              </a:spcAft>
              <a:buSzPts val="1400"/>
              <a:buNone/>
              <a:defRPr b="1" sz="900" cap="none">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
        <p:nvSpPr>
          <p:cNvPr id="82" name="Google Shape;82;p38"/>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algn="r">
              <a:spcBef>
                <a:spcPts val="0"/>
              </a:spcBef>
              <a:buNone/>
              <a:defRPr sz="1600">
                <a:solidFill>
                  <a:schemeClr val="accent6"/>
                </a:solidFill>
                <a:latin typeface="Arial"/>
                <a:ea typeface="Arial"/>
                <a:cs typeface="Arial"/>
                <a:sym typeface="Arial"/>
              </a:defRPr>
            </a:lvl1pPr>
            <a:lvl2pPr indent="0" lvl="1" marL="0" marR="0" algn="r">
              <a:spcBef>
                <a:spcPts val="0"/>
              </a:spcBef>
              <a:buNone/>
              <a:defRPr sz="1600">
                <a:solidFill>
                  <a:schemeClr val="accent6"/>
                </a:solidFill>
                <a:latin typeface="Arial"/>
                <a:ea typeface="Arial"/>
                <a:cs typeface="Arial"/>
                <a:sym typeface="Arial"/>
              </a:defRPr>
            </a:lvl2pPr>
            <a:lvl3pPr indent="0" lvl="2" marL="0" marR="0" algn="r">
              <a:spcBef>
                <a:spcPts val="0"/>
              </a:spcBef>
              <a:buNone/>
              <a:defRPr sz="1600">
                <a:solidFill>
                  <a:schemeClr val="accent6"/>
                </a:solidFill>
                <a:latin typeface="Arial"/>
                <a:ea typeface="Arial"/>
                <a:cs typeface="Arial"/>
                <a:sym typeface="Arial"/>
              </a:defRPr>
            </a:lvl3pPr>
            <a:lvl4pPr indent="0" lvl="3" marL="0" marR="0" algn="r">
              <a:spcBef>
                <a:spcPts val="0"/>
              </a:spcBef>
              <a:buNone/>
              <a:defRPr sz="1600">
                <a:solidFill>
                  <a:schemeClr val="accent6"/>
                </a:solidFill>
                <a:latin typeface="Arial"/>
                <a:ea typeface="Arial"/>
                <a:cs typeface="Arial"/>
                <a:sym typeface="Arial"/>
              </a:defRPr>
            </a:lvl4pPr>
            <a:lvl5pPr indent="0" lvl="4" marL="0" marR="0" algn="r">
              <a:spcBef>
                <a:spcPts val="0"/>
              </a:spcBef>
              <a:buNone/>
              <a:defRPr sz="1600">
                <a:solidFill>
                  <a:schemeClr val="accent6"/>
                </a:solidFill>
                <a:latin typeface="Arial"/>
                <a:ea typeface="Arial"/>
                <a:cs typeface="Arial"/>
                <a:sym typeface="Arial"/>
              </a:defRPr>
            </a:lvl5pPr>
            <a:lvl6pPr indent="0" lvl="5" marL="0" marR="0" algn="r">
              <a:spcBef>
                <a:spcPts val="0"/>
              </a:spcBef>
              <a:buNone/>
              <a:defRPr sz="1600">
                <a:solidFill>
                  <a:schemeClr val="accent6"/>
                </a:solidFill>
                <a:latin typeface="Arial"/>
                <a:ea typeface="Arial"/>
                <a:cs typeface="Arial"/>
                <a:sym typeface="Arial"/>
              </a:defRPr>
            </a:lvl6pPr>
            <a:lvl7pPr indent="0" lvl="6" marL="0" marR="0" algn="r">
              <a:spcBef>
                <a:spcPts val="0"/>
              </a:spcBef>
              <a:buNone/>
              <a:defRPr sz="1600">
                <a:solidFill>
                  <a:schemeClr val="accent6"/>
                </a:solidFill>
                <a:latin typeface="Arial"/>
                <a:ea typeface="Arial"/>
                <a:cs typeface="Arial"/>
                <a:sym typeface="Arial"/>
              </a:defRPr>
            </a:lvl7pPr>
            <a:lvl8pPr indent="0" lvl="7" marL="0" marR="0" algn="r">
              <a:spcBef>
                <a:spcPts val="0"/>
              </a:spcBef>
              <a:buNone/>
              <a:defRPr sz="1600">
                <a:solidFill>
                  <a:schemeClr val="accent6"/>
                </a:solidFill>
                <a:latin typeface="Arial"/>
                <a:ea typeface="Arial"/>
                <a:cs typeface="Arial"/>
                <a:sym typeface="Arial"/>
              </a:defRPr>
            </a:lvl8pPr>
            <a:lvl9pPr indent="0" lvl="8" marL="0" marR="0" algn="r">
              <a:spcBef>
                <a:spcPts val="0"/>
              </a:spcBef>
              <a:buNone/>
              <a:defRPr sz="1600">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83" name="Google Shape;83;p38"/>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algn="l">
              <a:spcBef>
                <a:spcPts val="0"/>
              </a:spcBef>
              <a:spcAft>
                <a:spcPts val="0"/>
              </a:spcAft>
              <a:buSzPts val="1400"/>
              <a:buNone/>
              <a:defRPr b="1" sz="900">
                <a:solidFill>
                  <a:schemeClr val="lt1"/>
                </a:solidFill>
                <a:latin typeface="Century Gothic"/>
                <a:ea typeface="Century Gothic"/>
                <a:cs typeface="Century Gothic"/>
                <a:sym typeface="Century Gothic"/>
              </a:defRPr>
            </a:lvl1pPr>
            <a:lvl2pPr lvl="1" algn="l">
              <a:spcBef>
                <a:spcPts val="0"/>
              </a:spcBef>
              <a:spcAft>
                <a:spcPts val="0"/>
              </a:spcAft>
              <a:buSzPts val="1400"/>
              <a:buNone/>
              <a:defRPr/>
            </a:lvl2pPr>
            <a:lvl3pPr lvl="2" algn="l">
              <a:spcBef>
                <a:spcPts val="0"/>
              </a:spcBef>
              <a:spcAft>
                <a:spcPts val="0"/>
              </a:spcAft>
              <a:buSzPts val="1400"/>
              <a:buNone/>
              <a:defRPr/>
            </a:lvl3pPr>
            <a:lvl4pPr lvl="3" algn="l">
              <a:spcBef>
                <a:spcPts val="0"/>
              </a:spcBef>
              <a:spcAft>
                <a:spcPts val="0"/>
              </a:spcAft>
              <a:buSzPts val="1400"/>
              <a:buNone/>
              <a:defRPr/>
            </a:lvl4pPr>
            <a:lvl5pPr lvl="4" algn="l">
              <a:spcBef>
                <a:spcPts val="0"/>
              </a:spcBef>
              <a:spcAft>
                <a:spcPts val="0"/>
              </a:spcAft>
              <a:buSzPts val="1400"/>
              <a:buNone/>
              <a:defRPr/>
            </a:lvl5pPr>
            <a:lvl6pPr lvl="5" algn="l">
              <a:spcBef>
                <a:spcPts val="0"/>
              </a:spcBef>
              <a:spcAft>
                <a:spcPts val="0"/>
              </a:spcAft>
              <a:buSzPts val="1400"/>
              <a:buNone/>
              <a:defRPr/>
            </a:lvl6pPr>
            <a:lvl7pPr lvl="6" algn="l">
              <a:spcBef>
                <a:spcPts val="0"/>
              </a:spcBef>
              <a:spcAft>
                <a:spcPts val="0"/>
              </a:spcAft>
              <a:buSzPts val="1400"/>
              <a:buNone/>
              <a:defRPr/>
            </a:lvl7pPr>
            <a:lvl8pPr lvl="7" algn="l">
              <a:spcBef>
                <a:spcPts val="0"/>
              </a:spcBef>
              <a:spcAft>
                <a:spcPts val="0"/>
              </a:spcAft>
              <a:buSzPts val="1400"/>
              <a:buNone/>
              <a:defRPr/>
            </a:lvl8pPr>
            <a:lvl9pPr lvl="8" algn="l">
              <a:spcBef>
                <a:spcPts val="0"/>
              </a:spcBef>
              <a:spcAft>
                <a:spcPts val="0"/>
              </a:spcAft>
              <a:buSzPts val="1400"/>
              <a:buNone/>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5" Type="http://schemas.openxmlformats.org/officeDocument/2006/relationships/theme" Target="../theme/theme1.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11" Type="http://schemas.openxmlformats.org/officeDocument/2006/relationships/slideLayout" Target="../slideLayouts/slideLayout11.xml"/><Relationship Id="rId10" Type="http://schemas.openxmlformats.org/officeDocument/2006/relationships/slideLayout" Target="../slideLayouts/slideLayout10.xml"/><Relationship Id="rId13" Type="http://schemas.openxmlformats.org/officeDocument/2006/relationships/slideLayout" Target="../slideLayouts/slideLayout13.xml"/><Relationship Id="rId12" Type="http://schemas.openxmlformats.org/officeDocument/2006/relationships/slideLayout" Target="../slideLayouts/slideLayout12.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chemeClr val="accent1"/>
        </a:solidFill>
      </p:bgPr>
    </p:bg>
    <p:spTree>
      <p:nvGrpSpPr>
        <p:cNvPr id="9" name="Shape 9"/>
        <p:cNvGrpSpPr/>
        <p:nvPr/>
      </p:nvGrpSpPr>
      <p:grpSpPr>
        <a:xfrm>
          <a:off x="0" y="0"/>
          <a:ext cx="0" cy="0"/>
          <a:chOff x="0" y="0"/>
          <a:chExt cx="0" cy="0"/>
        </a:xfrm>
      </p:grpSpPr>
      <p:sp>
        <p:nvSpPr>
          <p:cNvPr id="10" name="Google Shape;10;p29"/>
          <p:cNvSpPr txBox="1"/>
          <p:nvPr>
            <p:ph idx="11" type="ftr"/>
          </p:nvPr>
        </p:nvSpPr>
        <p:spPr>
          <a:xfrm rot="5400000">
            <a:off x="10541127" y="1408176"/>
            <a:ext cx="2770499" cy="365125"/>
          </a:xfrm>
          <a:prstGeom prst="rect">
            <a:avLst/>
          </a:prstGeom>
          <a:noFill/>
          <a:ln>
            <a:noFill/>
          </a:ln>
        </p:spPr>
        <p:txBody>
          <a:bodyPr anchorCtr="0" anchor="ctr" bIns="45700" lIns="91425" spcFirstLastPara="1" rIns="91425" wrap="square" tIns="45700">
            <a:noAutofit/>
          </a:bodyPr>
          <a:lstStyle>
            <a:lvl1pPr lvl="0" marR="0" rtl="0" algn="r">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
        <p:nvSpPr>
          <p:cNvPr id="11" name="Google Shape;11;p29"/>
          <p:cNvSpPr txBox="1"/>
          <p:nvPr>
            <p:ph idx="12" type="sldNum"/>
          </p:nvPr>
        </p:nvSpPr>
        <p:spPr>
          <a:xfrm>
            <a:off x="11519019" y="3164804"/>
            <a:ext cx="545911" cy="580029"/>
          </a:xfrm>
          <a:prstGeom prst="rect">
            <a:avLst/>
          </a:prstGeom>
          <a:noFill/>
          <a:ln>
            <a:noFill/>
          </a:ln>
        </p:spPr>
        <p:txBody>
          <a:bodyPr anchorCtr="0" anchor="ctr" bIns="45700" lIns="91425" spcFirstLastPara="1" rIns="91425" wrap="square" tIns="45700">
            <a:noAutofit/>
          </a:bodyPr>
          <a:lstStyle>
            <a:lvl1pPr indent="0" lvl="0" marL="0" marR="0" rtl="0" algn="r">
              <a:spcBef>
                <a:spcPts val="0"/>
              </a:spcBef>
              <a:buNone/>
              <a:defRPr b="0" i="0" sz="1600" u="none" cap="none" strike="noStrike">
                <a:solidFill>
                  <a:schemeClr val="accent6"/>
                </a:solidFill>
                <a:latin typeface="Arial"/>
                <a:ea typeface="Arial"/>
                <a:cs typeface="Arial"/>
                <a:sym typeface="Arial"/>
              </a:defRPr>
            </a:lvl1pPr>
            <a:lvl2pPr indent="0" lvl="1" marL="0" marR="0" rtl="0" algn="r">
              <a:spcBef>
                <a:spcPts val="0"/>
              </a:spcBef>
              <a:buNone/>
              <a:defRPr b="0" i="0" sz="1600" u="none" cap="none" strike="noStrike">
                <a:solidFill>
                  <a:schemeClr val="accent6"/>
                </a:solidFill>
                <a:latin typeface="Arial"/>
                <a:ea typeface="Arial"/>
                <a:cs typeface="Arial"/>
                <a:sym typeface="Arial"/>
              </a:defRPr>
            </a:lvl2pPr>
            <a:lvl3pPr indent="0" lvl="2" marL="0" marR="0" rtl="0" algn="r">
              <a:spcBef>
                <a:spcPts val="0"/>
              </a:spcBef>
              <a:buNone/>
              <a:defRPr b="0" i="0" sz="1600" u="none" cap="none" strike="noStrike">
                <a:solidFill>
                  <a:schemeClr val="accent6"/>
                </a:solidFill>
                <a:latin typeface="Arial"/>
                <a:ea typeface="Arial"/>
                <a:cs typeface="Arial"/>
                <a:sym typeface="Arial"/>
              </a:defRPr>
            </a:lvl3pPr>
            <a:lvl4pPr indent="0" lvl="3" marL="0" marR="0" rtl="0" algn="r">
              <a:spcBef>
                <a:spcPts val="0"/>
              </a:spcBef>
              <a:buNone/>
              <a:defRPr b="0" i="0" sz="1600" u="none" cap="none" strike="noStrike">
                <a:solidFill>
                  <a:schemeClr val="accent6"/>
                </a:solidFill>
                <a:latin typeface="Arial"/>
                <a:ea typeface="Arial"/>
                <a:cs typeface="Arial"/>
                <a:sym typeface="Arial"/>
              </a:defRPr>
            </a:lvl4pPr>
            <a:lvl5pPr indent="0" lvl="4" marL="0" marR="0" rtl="0" algn="r">
              <a:spcBef>
                <a:spcPts val="0"/>
              </a:spcBef>
              <a:buNone/>
              <a:defRPr b="0" i="0" sz="1600" u="none" cap="none" strike="noStrike">
                <a:solidFill>
                  <a:schemeClr val="accent6"/>
                </a:solidFill>
                <a:latin typeface="Arial"/>
                <a:ea typeface="Arial"/>
                <a:cs typeface="Arial"/>
                <a:sym typeface="Arial"/>
              </a:defRPr>
            </a:lvl5pPr>
            <a:lvl6pPr indent="0" lvl="5" marL="0" marR="0" rtl="0" algn="r">
              <a:spcBef>
                <a:spcPts val="0"/>
              </a:spcBef>
              <a:buNone/>
              <a:defRPr b="0" i="0" sz="1600" u="none" cap="none" strike="noStrike">
                <a:solidFill>
                  <a:schemeClr val="accent6"/>
                </a:solidFill>
                <a:latin typeface="Arial"/>
                <a:ea typeface="Arial"/>
                <a:cs typeface="Arial"/>
                <a:sym typeface="Arial"/>
              </a:defRPr>
            </a:lvl6pPr>
            <a:lvl7pPr indent="0" lvl="6" marL="0" marR="0" rtl="0" algn="r">
              <a:spcBef>
                <a:spcPts val="0"/>
              </a:spcBef>
              <a:buNone/>
              <a:defRPr b="0" i="0" sz="1600" u="none" cap="none" strike="noStrike">
                <a:solidFill>
                  <a:schemeClr val="accent6"/>
                </a:solidFill>
                <a:latin typeface="Arial"/>
                <a:ea typeface="Arial"/>
                <a:cs typeface="Arial"/>
                <a:sym typeface="Arial"/>
              </a:defRPr>
            </a:lvl7pPr>
            <a:lvl8pPr indent="0" lvl="7" marL="0" marR="0" rtl="0" algn="r">
              <a:spcBef>
                <a:spcPts val="0"/>
              </a:spcBef>
              <a:buNone/>
              <a:defRPr b="0" i="0" sz="1600" u="none" cap="none" strike="noStrike">
                <a:solidFill>
                  <a:schemeClr val="accent6"/>
                </a:solidFill>
                <a:latin typeface="Arial"/>
                <a:ea typeface="Arial"/>
                <a:cs typeface="Arial"/>
                <a:sym typeface="Arial"/>
              </a:defRPr>
            </a:lvl8pPr>
            <a:lvl9pPr indent="0" lvl="8" marL="0" marR="0" rtl="0" algn="r">
              <a:spcBef>
                <a:spcPts val="0"/>
              </a:spcBef>
              <a:buNone/>
              <a:defRPr b="0" i="0" sz="1600" u="none" cap="none" strike="noStrike">
                <a:solidFill>
                  <a:schemeClr val="accent6"/>
                </a:solidFill>
                <a:latin typeface="Arial"/>
                <a:ea typeface="Arial"/>
                <a:cs typeface="Arial"/>
                <a:sym typeface="Arial"/>
              </a:defRPr>
            </a:lvl9pPr>
          </a:lstStyle>
          <a:p>
            <a:pPr indent="0" lvl="0" marL="0" rtl="0" algn="r">
              <a:spcBef>
                <a:spcPts val="0"/>
              </a:spcBef>
              <a:spcAft>
                <a:spcPts val="0"/>
              </a:spcAft>
              <a:buNone/>
            </a:pPr>
            <a:fld id="{00000000-1234-1234-1234-123412341234}" type="slidenum">
              <a:rPr lang="en-US"/>
              <a:t>‹#›</a:t>
            </a:fld>
            <a:endParaRPr/>
          </a:p>
        </p:txBody>
      </p:sp>
      <p:sp>
        <p:nvSpPr>
          <p:cNvPr id="12" name="Google Shape;12;p29"/>
          <p:cNvSpPr txBox="1"/>
          <p:nvPr>
            <p:ph idx="10" type="dt"/>
          </p:nvPr>
        </p:nvSpPr>
        <p:spPr>
          <a:xfrm rot="5400000">
            <a:off x="10595991" y="5074920"/>
            <a:ext cx="2647667" cy="365125"/>
          </a:xfrm>
          <a:prstGeom prst="rect">
            <a:avLst/>
          </a:prstGeom>
          <a:noFill/>
          <a:ln>
            <a:noFill/>
          </a:ln>
        </p:spPr>
        <p:txBody>
          <a:bodyPr anchorCtr="0" anchor="ctr" bIns="45700" lIns="91425" spcFirstLastPara="1" rIns="91425" wrap="square" tIns="45700">
            <a:noAutofit/>
          </a:bodyPr>
          <a:lstStyle>
            <a:lvl1pPr lvl="0" marR="0" rtl="0" algn="l">
              <a:spcBef>
                <a:spcPts val="0"/>
              </a:spcBef>
              <a:spcAft>
                <a:spcPts val="0"/>
              </a:spcAft>
              <a:buSzPts val="1400"/>
              <a:buNone/>
              <a:defRPr b="1" i="0" sz="900" u="none" cap="none" strike="noStrike">
                <a:solidFill>
                  <a:schemeClr val="lt1"/>
                </a:solidFill>
                <a:latin typeface="Century Gothic"/>
                <a:ea typeface="Century Gothic"/>
                <a:cs typeface="Century Gothic"/>
                <a:sym typeface="Century Gothic"/>
              </a:defRPr>
            </a:lvl1pPr>
            <a:lvl2pPr lvl="1" marR="0" rtl="0" algn="l">
              <a:spcBef>
                <a:spcPts val="0"/>
              </a:spcBef>
              <a:spcAft>
                <a:spcPts val="0"/>
              </a:spcAft>
              <a:buSzPts val="1400"/>
              <a:buNone/>
              <a:defRPr b="0" i="0" sz="1800" u="none" cap="none" strike="noStrike">
                <a:solidFill>
                  <a:schemeClr val="dk1"/>
                </a:solidFill>
                <a:latin typeface="Arial"/>
                <a:ea typeface="Arial"/>
                <a:cs typeface="Arial"/>
                <a:sym typeface="Arial"/>
              </a:defRPr>
            </a:lvl2pPr>
            <a:lvl3pPr lvl="2" marR="0" rtl="0" algn="l">
              <a:spcBef>
                <a:spcPts val="0"/>
              </a:spcBef>
              <a:spcAft>
                <a:spcPts val="0"/>
              </a:spcAft>
              <a:buSzPts val="1400"/>
              <a:buNone/>
              <a:defRPr b="0" i="0" sz="1800" u="none" cap="none" strike="noStrike">
                <a:solidFill>
                  <a:schemeClr val="dk1"/>
                </a:solidFill>
                <a:latin typeface="Arial"/>
                <a:ea typeface="Arial"/>
                <a:cs typeface="Arial"/>
                <a:sym typeface="Arial"/>
              </a:defRPr>
            </a:lvl3pPr>
            <a:lvl4pPr lvl="3" marR="0" rtl="0" algn="l">
              <a:spcBef>
                <a:spcPts val="0"/>
              </a:spcBef>
              <a:spcAft>
                <a:spcPts val="0"/>
              </a:spcAft>
              <a:buSzPts val="1400"/>
              <a:buNone/>
              <a:defRPr b="0" i="0" sz="1800" u="none" cap="none" strike="noStrike">
                <a:solidFill>
                  <a:schemeClr val="dk1"/>
                </a:solidFill>
                <a:latin typeface="Arial"/>
                <a:ea typeface="Arial"/>
                <a:cs typeface="Arial"/>
                <a:sym typeface="Arial"/>
              </a:defRPr>
            </a:lvl4pPr>
            <a:lvl5pPr lvl="4" marR="0" rtl="0" algn="l">
              <a:spcBef>
                <a:spcPts val="0"/>
              </a:spcBef>
              <a:spcAft>
                <a:spcPts val="0"/>
              </a:spcAft>
              <a:buSzPts val="1400"/>
              <a:buNone/>
              <a:defRPr b="0" i="0" sz="1800" u="none" cap="none" strike="noStrike">
                <a:solidFill>
                  <a:schemeClr val="dk1"/>
                </a:solidFill>
                <a:latin typeface="Arial"/>
                <a:ea typeface="Arial"/>
                <a:cs typeface="Arial"/>
                <a:sym typeface="Arial"/>
              </a:defRPr>
            </a:lvl5pPr>
            <a:lvl6pPr lvl="5" marR="0" rtl="0" algn="l">
              <a:spcBef>
                <a:spcPts val="0"/>
              </a:spcBef>
              <a:spcAft>
                <a:spcPts val="0"/>
              </a:spcAft>
              <a:buSzPts val="1400"/>
              <a:buNone/>
              <a:defRPr b="0" i="0" sz="1800" u="none" cap="none" strike="noStrike">
                <a:solidFill>
                  <a:schemeClr val="dk1"/>
                </a:solidFill>
                <a:latin typeface="Arial"/>
                <a:ea typeface="Arial"/>
                <a:cs typeface="Arial"/>
                <a:sym typeface="Arial"/>
              </a:defRPr>
            </a:lvl6pPr>
            <a:lvl7pPr lvl="6" marR="0" rtl="0" algn="l">
              <a:spcBef>
                <a:spcPts val="0"/>
              </a:spcBef>
              <a:spcAft>
                <a:spcPts val="0"/>
              </a:spcAft>
              <a:buSzPts val="1400"/>
              <a:buNone/>
              <a:defRPr b="0" i="0" sz="1800" u="none" cap="none" strike="noStrike">
                <a:solidFill>
                  <a:schemeClr val="dk1"/>
                </a:solidFill>
                <a:latin typeface="Arial"/>
                <a:ea typeface="Arial"/>
                <a:cs typeface="Arial"/>
                <a:sym typeface="Arial"/>
              </a:defRPr>
            </a:lvl7pPr>
            <a:lvl8pPr lvl="7" marR="0" rtl="0" algn="l">
              <a:spcBef>
                <a:spcPts val="0"/>
              </a:spcBef>
              <a:spcAft>
                <a:spcPts val="0"/>
              </a:spcAft>
              <a:buSzPts val="1400"/>
              <a:buNone/>
              <a:defRPr b="0" i="0" sz="1800" u="none" cap="none" strike="noStrike">
                <a:solidFill>
                  <a:schemeClr val="dk1"/>
                </a:solidFill>
                <a:latin typeface="Arial"/>
                <a:ea typeface="Arial"/>
                <a:cs typeface="Arial"/>
                <a:sym typeface="Arial"/>
              </a:defRPr>
            </a:lvl8pPr>
            <a:lvl9pPr lvl="8" marR="0" rtl="0" algn="l">
              <a:spcBef>
                <a:spcPts val="0"/>
              </a:spcBef>
              <a:spcAft>
                <a:spcPts val="0"/>
              </a:spcAft>
              <a:buSzPts val="1400"/>
              <a:buNone/>
              <a:defRPr b="0" i="0" sz="1800" u="none" cap="none" strike="noStrike">
                <a:solidFill>
                  <a:schemeClr val="dk1"/>
                </a:solidFill>
                <a:latin typeface="Arial"/>
                <a:ea typeface="Arial"/>
                <a:cs typeface="Arial"/>
                <a:sym typeface="Arial"/>
              </a:defRPr>
            </a:lvl9pPr>
          </a:lstStyle>
          <a:p/>
        </p:txBody>
      </p:sp>
    </p:spTree>
  </p:cSld>
  <p:clrMap accent1="accent1" accent2="accent2" accent3="accent3" accent4="accent4" accent5="accent5" accent6="accent6" bg1="lt1" bg2="dk2" tx1="dk1" tx2="lt2" folHlink="folHlink" hlink="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 id="2147483668" r:id="rId20"/>
    <p:sldLayoutId id="2147483669" r:id="rId21"/>
    <p:sldLayoutId id="2147483670" r:id="rId22"/>
    <p:sldLayoutId id="2147483671" r:id="rId23"/>
    <p:sldLayoutId id="2147483672" r:id="rId24"/>
  </p:sldLayoutIdLst>
  <p:hf dt="0" ftr="0" hdr="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 Id="rId3" Type="http://schemas.openxmlformats.org/officeDocument/2006/relationships/image" Target="../media/image21.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0.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0.xml"/><Relationship Id="rId2" Type="http://schemas.openxmlformats.org/officeDocument/2006/relationships/notesSlide" Target="../notesSlides/notesSlide11.xml"/><Relationship Id="rId3" Type="http://schemas.openxmlformats.org/officeDocument/2006/relationships/image" Target="../media/image25.png"/><Relationship Id="rId4" Type="http://schemas.openxmlformats.org/officeDocument/2006/relationships/image" Target="../media/image28.png"/><Relationship Id="rId5" Type="http://schemas.openxmlformats.org/officeDocument/2006/relationships/image" Target="../media/image29.png"/><Relationship Id="rId6" Type="http://schemas.openxmlformats.org/officeDocument/2006/relationships/image" Target="../media/image2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1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1.xml"/><Relationship Id="rId2" Type="http://schemas.openxmlformats.org/officeDocument/2006/relationships/notesSlide" Target="../notesSlides/notesSlide1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4.xml"/><Relationship Id="rId3" Type="http://schemas.openxmlformats.org/officeDocument/2006/relationships/image" Target="../media/image33.pn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5.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8.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6.xml"/><Relationship Id="rId3" Type="http://schemas.openxmlformats.org/officeDocument/2006/relationships/image" Target="../media/image36.png"/><Relationship Id="rId4" Type="http://schemas.openxmlformats.org/officeDocument/2006/relationships/image" Target="../media/image37.png"/><Relationship Id="rId5" Type="http://schemas.openxmlformats.org/officeDocument/2006/relationships/image" Target="../media/image25.png"/><Relationship Id="rId6" Type="http://schemas.openxmlformats.org/officeDocument/2006/relationships/image" Target="../media/image34.png"/><Relationship Id="rId7" Type="http://schemas.openxmlformats.org/officeDocument/2006/relationships/image" Target="../media/image32.png"/></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7.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39.png"/></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8.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51.png"/></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9.xml"/><Relationship Id="rId3" Type="http://schemas.openxmlformats.org/officeDocument/2006/relationships/image" Target="../media/image50.png"/><Relationship Id="rId4" Type="http://schemas.openxmlformats.org/officeDocument/2006/relationships/image" Target="../media/image46.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2.xml"/><Relationship Id="rId3" Type="http://schemas.openxmlformats.org/officeDocument/2006/relationships/image" Target="../media/image23.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0.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44.png"/></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1.xml"/><Relationship Id="rId3" Type="http://schemas.openxmlformats.org/officeDocument/2006/relationships/image" Target="../media/image37.png"/><Relationship Id="rId4" Type="http://schemas.openxmlformats.org/officeDocument/2006/relationships/image" Target="../media/image25.png"/><Relationship Id="rId5" Type="http://schemas.openxmlformats.org/officeDocument/2006/relationships/image" Target="../media/image34.png"/><Relationship Id="rId6" Type="http://schemas.openxmlformats.org/officeDocument/2006/relationships/image" Target="../media/image32.png"/><Relationship Id="rId7" Type="http://schemas.openxmlformats.org/officeDocument/2006/relationships/image" Target="../media/image47.pn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4.xml"/><Relationship Id="rId3" Type="http://schemas.openxmlformats.org/officeDocument/2006/relationships/image" Target="../media/image48.jpg"/></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25.xml"/><Relationship Id="rId3" Type="http://schemas.openxmlformats.org/officeDocument/2006/relationships/image" Target="../media/image42.png"/><Relationship Id="rId4" Type="http://schemas.openxmlformats.org/officeDocument/2006/relationships/image" Target="../media/image41.png"/><Relationship Id="rId5" Type="http://schemas.openxmlformats.org/officeDocument/2006/relationships/image" Target="../media/image49.png"/></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3.xml"/><Relationship Id="rId2" Type="http://schemas.openxmlformats.org/officeDocument/2006/relationships/notesSlide" Target="../notesSlides/notesSlide26.xml"/><Relationship Id="rId3" Type="http://schemas.openxmlformats.org/officeDocument/2006/relationships/image" Target="../media/image43.png"/><Relationship Id="rId4" Type="http://schemas.openxmlformats.org/officeDocument/2006/relationships/image" Target="../media/image40.png"/><Relationship Id="rId5" Type="http://schemas.openxmlformats.org/officeDocument/2006/relationships/image" Target="../media/image52.png"/><Relationship Id="rId6" Type="http://schemas.openxmlformats.org/officeDocument/2006/relationships/image" Target="../media/image4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2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28.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notesSlide" Target="../notesSlides/notesSlide6.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7.xml"/><Relationship Id="rId3" Type="http://schemas.openxmlformats.org/officeDocument/2006/relationships/image" Target="../media/image19.png"/><Relationship Id="rId4" Type="http://schemas.openxmlformats.org/officeDocument/2006/relationships/image" Target="../media/image24.png"/><Relationship Id="rId5" Type="http://schemas.openxmlformats.org/officeDocument/2006/relationships/image" Target="../media/image22.png"/><Relationship Id="rId6" Type="http://schemas.openxmlformats.org/officeDocument/2006/relationships/image" Target="../media/image20.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8.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68" name="Shape 368"/>
        <p:cNvGrpSpPr/>
        <p:nvPr/>
      </p:nvGrpSpPr>
      <p:grpSpPr>
        <a:xfrm>
          <a:off x="0" y="0"/>
          <a:ext cx="0" cy="0"/>
          <a:chOff x="0" y="0"/>
          <a:chExt cx="0" cy="0"/>
        </a:xfrm>
      </p:grpSpPr>
      <p:sp>
        <p:nvSpPr>
          <p:cNvPr id="369" name="Google Shape;369;p1"/>
          <p:cNvSpPr txBox="1"/>
          <p:nvPr>
            <p:ph type="title"/>
          </p:nvPr>
        </p:nvSpPr>
        <p:spPr>
          <a:xfrm>
            <a:off x="336500" y="3004850"/>
            <a:ext cx="9659400" cy="2648100"/>
          </a:xfrm>
          <a:prstGeom prst="rect">
            <a:avLst/>
          </a:prstGeom>
          <a:noFill/>
          <a:ln>
            <a:noFill/>
          </a:ln>
        </p:spPr>
        <p:txBody>
          <a:bodyPr anchorCtr="0" anchor="t" bIns="45700" lIns="91425" spcFirstLastPara="1" rIns="91425" wrap="square" tIns="45700">
            <a:noAutofit/>
          </a:bodyPr>
          <a:lstStyle/>
          <a:p>
            <a:pPr indent="0" lvl="0" marL="0" rtl="0" algn="l">
              <a:lnSpc>
                <a:spcPct val="100000"/>
              </a:lnSpc>
              <a:spcBef>
                <a:spcPts val="0"/>
              </a:spcBef>
              <a:spcAft>
                <a:spcPts val="0"/>
              </a:spcAft>
              <a:buClr>
                <a:srgbClr val="1C0C7E"/>
              </a:buClr>
              <a:buSzPts val="2800"/>
              <a:buFont typeface="Teko"/>
              <a:buNone/>
            </a:pPr>
            <a:r>
              <a:rPr b="1" lang="en-US" sz="2800">
                <a:solidFill>
                  <a:srgbClr val="1C0C7E"/>
                </a:solidFill>
                <a:latin typeface="Teko"/>
                <a:ea typeface="Teko"/>
                <a:cs typeface="Teko"/>
                <a:sym typeface="Teko"/>
              </a:rPr>
              <a:t>         </a:t>
            </a:r>
            <a:r>
              <a:rPr b="1" lang="en-US" sz="5400">
                <a:solidFill>
                  <a:srgbClr val="1C0C7E"/>
                </a:solidFill>
                <a:latin typeface="Teko"/>
                <a:ea typeface="Teko"/>
                <a:cs typeface="Teko"/>
                <a:sym typeface="Teko"/>
              </a:rPr>
              <a:t>	       DIGITAL IMAGE PROCESSING</a:t>
            </a:r>
            <a:endParaRPr/>
          </a:p>
        </p:txBody>
      </p:sp>
      <p:sp>
        <p:nvSpPr>
          <p:cNvPr id="370" name="Google Shape;370;p1"/>
          <p:cNvSpPr txBox="1"/>
          <p:nvPr>
            <p:ph idx="1" type="body"/>
          </p:nvPr>
        </p:nvSpPr>
        <p:spPr>
          <a:xfrm>
            <a:off x="2657475" y="4391025"/>
            <a:ext cx="6400800" cy="877443"/>
          </a:xfrm>
          <a:prstGeom prst="rect">
            <a:avLst/>
          </a:prstGeom>
          <a:noFill/>
          <a:ln>
            <a:noFill/>
          </a:ln>
        </p:spPr>
        <p:txBody>
          <a:bodyPr anchorCtr="0" anchor="t" bIns="0" lIns="0" spcFirstLastPara="1" rIns="0" wrap="square" tIns="0">
            <a:noAutofit/>
          </a:bodyPr>
          <a:lstStyle/>
          <a:p>
            <a:pPr indent="0" lvl="0" marL="0" rtl="0" algn="ctr">
              <a:lnSpc>
                <a:spcPct val="90000"/>
              </a:lnSpc>
              <a:spcBef>
                <a:spcPts val="0"/>
              </a:spcBef>
              <a:spcAft>
                <a:spcPts val="0"/>
              </a:spcAft>
              <a:buClr>
                <a:srgbClr val="1C0C7E"/>
              </a:buClr>
              <a:buSzPts val="3600"/>
              <a:buNone/>
            </a:pPr>
            <a:r>
              <a:rPr b="1" lang="en-US" sz="3600">
                <a:solidFill>
                  <a:srgbClr val="1C0C7E"/>
                </a:solidFill>
                <a:latin typeface="Teko"/>
                <a:ea typeface="Teko"/>
                <a:cs typeface="Teko"/>
                <a:sym typeface="Teko"/>
              </a:rPr>
              <a:t>MINI-PROJECT</a:t>
            </a:r>
            <a:endParaRPr/>
          </a:p>
        </p:txBody>
      </p:sp>
      <p:pic>
        <p:nvPicPr>
          <p:cNvPr descr="Apply To AMC" id="371" name="Google Shape;371;p1"/>
          <p:cNvPicPr preferRelativeResize="0"/>
          <p:nvPr/>
        </p:nvPicPr>
        <p:blipFill rotWithShape="1">
          <a:blip r:embed="rId3">
            <a:alphaModFix/>
          </a:blip>
          <a:srcRect b="0" l="0" r="0" t="0"/>
          <a:stretch/>
        </p:blipFill>
        <p:spPr>
          <a:xfrm>
            <a:off x="8991600" y="-209550"/>
            <a:ext cx="1752600" cy="2348035"/>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1"/>
                                        </p:tgtEl>
                                        <p:attrNameLst>
                                          <p:attrName>style.visibility</p:attrName>
                                        </p:attrNameLst>
                                      </p:cBhvr>
                                      <p:to>
                                        <p:strVal val="visible"/>
                                      </p:to>
                                    </p:set>
                                    <p:animEffect filter="fade" transition="in">
                                      <p:cBhvr>
                                        <p:cTn dur="500"/>
                                        <p:tgtEl>
                                          <p:spTgt spid="371"/>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69"/>
                                        </p:tgtEl>
                                        <p:attrNameLst>
                                          <p:attrName>style.visibility</p:attrName>
                                        </p:attrNameLst>
                                      </p:cBhvr>
                                      <p:to>
                                        <p:strVal val="visible"/>
                                      </p:to>
                                    </p:set>
                                    <p:animEffect filter="fade" transition="in">
                                      <p:cBhvr>
                                        <p:cTn dur="500"/>
                                        <p:tgtEl>
                                          <p:spTgt spid="369"/>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0">
                                            <p:txEl>
                                              <p:pRg end="0" st="0"/>
                                            </p:txEl>
                                          </p:spTgt>
                                        </p:tgtEl>
                                        <p:attrNameLst>
                                          <p:attrName>style.visibility</p:attrName>
                                        </p:attrNameLst>
                                      </p:cBhvr>
                                      <p:to>
                                        <p:strVal val="visible"/>
                                      </p:to>
                                    </p:set>
                                    <p:animEffect filter="fade" transition="in">
                                      <p:cBhvr>
                                        <p:cTn dur="500"/>
                                        <p:tgtEl>
                                          <p:spTgt spid="370">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26" name="Shape 426"/>
        <p:cNvGrpSpPr/>
        <p:nvPr/>
      </p:nvGrpSpPr>
      <p:grpSpPr>
        <a:xfrm>
          <a:off x="0" y="0"/>
          <a:ext cx="0" cy="0"/>
          <a:chOff x="0" y="0"/>
          <a:chExt cx="0" cy="0"/>
        </a:xfrm>
      </p:grpSpPr>
      <p:sp>
        <p:nvSpPr>
          <p:cNvPr id="427" name="Google Shape;427;p10"/>
          <p:cNvSpPr txBox="1"/>
          <p:nvPr>
            <p:ph type="title"/>
          </p:nvPr>
        </p:nvSpPr>
        <p:spPr>
          <a:xfrm>
            <a:off x="4129918" y="382385"/>
            <a:ext cx="6480931" cy="66749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Teko"/>
              <a:buNone/>
            </a:pPr>
            <a:r>
              <a:rPr b="1" lang="en-US" sz="4000">
                <a:solidFill>
                  <a:schemeClr val="accent6"/>
                </a:solidFill>
                <a:latin typeface="Teko"/>
                <a:ea typeface="Teko"/>
                <a:cs typeface="Teko"/>
                <a:sym typeface="Teko"/>
              </a:rPr>
              <a:t>DISADVANTAGES WITH OCR</a:t>
            </a:r>
            <a:endParaRPr/>
          </a:p>
        </p:txBody>
      </p:sp>
      <p:sp>
        <p:nvSpPr>
          <p:cNvPr id="428" name="Google Shape;428;p10"/>
          <p:cNvSpPr txBox="1"/>
          <p:nvPr>
            <p:ph idx="1" type="body"/>
          </p:nvPr>
        </p:nvSpPr>
        <p:spPr>
          <a:xfrm>
            <a:off x="4199593" y="1408252"/>
            <a:ext cx="2401232" cy="67812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400"/>
              <a:buNone/>
            </a:pPr>
            <a:r>
              <a:rPr b="1" lang="en-US" sz="2400">
                <a:latin typeface="Teko"/>
                <a:ea typeface="Teko"/>
                <a:cs typeface="Teko"/>
                <a:sym typeface="Teko"/>
              </a:rPr>
              <a:t>Quality is not always high</a:t>
            </a:r>
            <a:endParaRPr/>
          </a:p>
        </p:txBody>
      </p:sp>
      <p:sp>
        <p:nvSpPr>
          <p:cNvPr id="429" name="Google Shape;429;p10"/>
          <p:cNvSpPr txBox="1"/>
          <p:nvPr>
            <p:ph idx="2" type="body"/>
          </p:nvPr>
        </p:nvSpPr>
        <p:spPr>
          <a:xfrm>
            <a:off x="4199593" y="2192518"/>
            <a:ext cx="2401232" cy="151242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2000"/>
              <a:buNone/>
            </a:pPr>
            <a:r>
              <a:rPr b="0" i="0" lang="en-US" sz="2000">
                <a:latin typeface="Teko"/>
                <a:ea typeface="Teko"/>
                <a:cs typeface="Teko"/>
                <a:sym typeface="Teko"/>
              </a:rPr>
              <a:t>The quality of OCR depends on the quality of input image that is provided to it. </a:t>
            </a:r>
            <a:endParaRPr sz="2000">
              <a:latin typeface="Teko"/>
              <a:ea typeface="Teko"/>
              <a:cs typeface="Teko"/>
              <a:sym typeface="Teko"/>
            </a:endParaRPr>
          </a:p>
        </p:txBody>
      </p:sp>
      <p:sp>
        <p:nvSpPr>
          <p:cNvPr id="430" name="Google Shape;430;p10"/>
          <p:cNvSpPr txBox="1"/>
          <p:nvPr>
            <p:ph idx="3" type="body"/>
          </p:nvPr>
        </p:nvSpPr>
        <p:spPr>
          <a:xfrm>
            <a:off x="7653296" y="1419465"/>
            <a:ext cx="3186154" cy="36512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400"/>
              <a:buNone/>
            </a:pPr>
            <a:r>
              <a:rPr b="1" lang="en-US" sz="2400">
                <a:latin typeface="Teko"/>
                <a:ea typeface="Teko"/>
                <a:cs typeface="Teko"/>
                <a:sym typeface="Teko"/>
              </a:rPr>
              <a:t>Sometimes inaccurate</a:t>
            </a:r>
            <a:endParaRPr/>
          </a:p>
        </p:txBody>
      </p:sp>
      <p:sp>
        <p:nvSpPr>
          <p:cNvPr id="431" name="Google Shape;431;p10"/>
          <p:cNvSpPr txBox="1"/>
          <p:nvPr>
            <p:ph idx="4" type="body"/>
          </p:nvPr>
        </p:nvSpPr>
        <p:spPr>
          <a:xfrm>
            <a:off x="7653295" y="1915031"/>
            <a:ext cx="2833729" cy="1774506"/>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2000"/>
              <a:buNone/>
            </a:pPr>
            <a:r>
              <a:rPr b="0" i="0" lang="en-US" sz="2000">
                <a:latin typeface="Teko"/>
                <a:ea typeface="Teko"/>
                <a:cs typeface="Teko"/>
                <a:sym typeface="Teko"/>
              </a:rPr>
              <a:t>This is because OCR technology is not 100% accurate, and it can sometimes make mistakes when converting images to text. </a:t>
            </a:r>
            <a:endParaRPr sz="2000">
              <a:latin typeface="Teko"/>
              <a:ea typeface="Teko"/>
              <a:cs typeface="Teko"/>
              <a:sym typeface="Teko"/>
            </a:endParaRPr>
          </a:p>
        </p:txBody>
      </p:sp>
      <p:sp>
        <p:nvSpPr>
          <p:cNvPr id="432" name="Google Shape;432;p10"/>
          <p:cNvSpPr txBox="1"/>
          <p:nvPr>
            <p:ph idx="5" type="body"/>
          </p:nvPr>
        </p:nvSpPr>
        <p:spPr>
          <a:xfrm>
            <a:off x="4199594" y="4074526"/>
            <a:ext cx="2556577" cy="66749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400"/>
              <a:buNone/>
            </a:pPr>
            <a:r>
              <a:rPr b="1" lang="en-US" sz="2400">
                <a:latin typeface="Teko"/>
                <a:ea typeface="Teko"/>
                <a:cs typeface="Teko"/>
                <a:sym typeface="Teko"/>
              </a:rPr>
              <a:t>Time consuming and expensive</a:t>
            </a:r>
            <a:endParaRPr/>
          </a:p>
        </p:txBody>
      </p:sp>
      <p:sp>
        <p:nvSpPr>
          <p:cNvPr id="433" name="Google Shape;433;p10"/>
          <p:cNvSpPr txBox="1"/>
          <p:nvPr>
            <p:ph idx="6" type="body"/>
          </p:nvPr>
        </p:nvSpPr>
        <p:spPr>
          <a:xfrm>
            <a:off x="4199594" y="4935297"/>
            <a:ext cx="2753656" cy="154031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2000"/>
              <a:buNone/>
            </a:pPr>
            <a:r>
              <a:rPr b="0" i="0" lang="en-US" sz="2000">
                <a:latin typeface="Teko"/>
                <a:ea typeface="Teko"/>
                <a:cs typeface="Teko"/>
                <a:sym typeface="Teko"/>
              </a:rPr>
              <a:t>OCR technology has to analyze each image and convert it into text, which can take some time. </a:t>
            </a:r>
            <a:endParaRPr sz="2000">
              <a:latin typeface="Teko"/>
              <a:ea typeface="Teko"/>
              <a:cs typeface="Teko"/>
              <a:sym typeface="Teko"/>
            </a:endParaRPr>
          </a:p>
        </p:txBody>
      </p:sp>
      <p:sp>
        <p:nvSpPr>
          <p:cNvPr id="434" name="Google Shape;434;p10"/>
          <p:cNvSpPr txBox="1"/>
          <p:nvPr>
            <p:ph idx="7" type="body"/>
          </p:nvPr>
        </p:nvSpPr>
        <p:spPr>
          <a:xfrm>
            <a:off x="7653296" y="4021737"/>
            <a:ext cx="2957552" cy="516167"/>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2400"/>
              <a:buNone/>
            </a:pPr>
            <a:r>
              <a:rPr b="1" lang="en-US" sz="2400">
                <a:latin typeface="Teko"/>
                <a:ea typeface="Teko"/>
                <a:cs typeface="Teko"/>
                <a:sym typeface="Teko"/>
              </a:rPr>
              <a:t>Lack of info on some characters</a:t>
            </a:r>
            <a:endParaRPr/>
          </a:p>
        </p:txBody>
      </p:sp>
      <p:sp>
        <p:nvSpPr>
          <p:cNvPr id="435" name="Google Shape;435;p10"/>
          <p:cNvSpPr txBox="1"/>
          <p:nvPr>
            <p:ph idx="8" type="body"/>
          </p:nvPr>
        </p:nvSpPr>
        <p:spPr>
          <a:xfrm>
            <a:off x="7653295" y="4792994"/>
            <a:ext cx="3186153" cy="1291081"/>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lt1"/>
              </a:buClr>
              <a:buSzPts val="2000"/>
              <a:buNone/>
            </a:pPr>
            <a:r>
              <a:rPr b="0" i="0" lang="en-US" sz="2000">
                <a:latin typeface="Teko"/>
                <a:ea typeface="Teko"/>
                <a:cs typeface="Teko"/>
                <a:sym typeface="Teko"/>
              </a:rPr>
              <a:t>One of the problems associated with optical character recognition is a lack of information on some characters, such as punctuation. </a:t>
            </a:r>
            <a:endParaRPr sz="20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2">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34">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9">
                                            <p:txEl>
                                              <p:pRg end="0" st="0"/>
                                            </p:txEl>
                                          </p:spTgt>
                                        </p:tgtEl>
                                        <p:attrNameLst>
                                          <p:attrName>style.visibility</p:attrName>
                                        </p:attrNameLst>
                                      </p:cBhvr>
                                      <p:to>
                                        <p:strVal val="visible"/>
                                      </p:to>
                                    </p:set>
                                    <p:animEffect filter="fade" transition="in">
                                      <p:cBhvr>
                                        <p:cTn dur="500"/>
                                        <p:tgtEl>
                                          <p:spTgt spid="42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1">
                                            <p:txEl>
                                              <p:pRg end="0" st="0"/>
                                            </p:txEl>
                                          </p:spTgt>
                                        </p:tgtEl>
                                        <p:attrNameLst>
                                          <p:attrName>style.visibility</p:attrName>
                                        </p:attrNameLst>
                                      </p:cBhvr>
                                      <p:to>
                                        <p:strVal val="visible"/>
                                      </p:to>
                                    </p:set>
                                    <p:animEffect filter="fade" transition="in">
                                      <p:cBhvr>
                                        <p:cTn dur="500"/>
                                        <p:tgtEl>
                                          <p:spTgt spid="43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3">
                                            <p:txEl>
                                              <p:pRg end="0" st="0"/>
                                            </p:txEl>
                                          </p:spTgt>
                                        </p:tgtEl>
                                        <p:attrNameLst>
                                          <p:attrName>style.visibility</p:attrName>
                                        </p:attrNameLst>
                                      </p:cBhvr>
                                      <p:to>
                                        <p:strVal val="visible"/>
                                      </p:to>
                                    </p:set>
                                    <p:animEffect filter="fade" transition="in">
                                      <p:cBhvr>
                                        <p:cTn dur="500"/>
                                        <p:tgtEl>
                                          <p:spTgt spid="43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35">
                                            <p:txEl>
                                              <p:pRg end="0" st="0"/>
                                            </p:txEl>
                                          </p:spTgt>
                                        </p:tgtEl>
                                        <p:attrNameLst>
                                          <p:attrName>style.visibility</p:attrName>
                                        </p:attrNameLst>
                                      </p:cBhvr>
                                      <p:to>
                                        <p:strVal val="visible"/>
                                      </p:to>
                                    </p:set>
                                    <p:animEffect filter="fade" transition="in">
                                      <p:cBhvr>
                                        <p:cTn dur="500"/>
                                        <p:tgtEl>
                                          <p:spTgt spid="435">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39" name="Shape 439"/>
        <p:cNvGrpSpPr/>
        <p:nvPr/>
      </p:nvGrpSpPr>
      <p:grpSpPr>
        <a:xfrm>
          <a:off x="0" y="0"/>
          <a:ext cx="0" cy="0"/>
          <a:chOff x="0" y="0"/>
          <a:chExt cx="0" cy="0"/>
        </a:xfrm>
      </p:grpSpPr>
      <p:sp>
        <p:nvSpPr>
          <p:cNvPr id="440" name="Google Shape;440;p11"/>
          <p:cNvSpPr txBox="1"/>
          <p:nvPr>
            <p:ph type="title"/>
          </p:nvPr>
        </p:nvSpPr>
        <p:spPr>
          <a:xfrm>
            <a:off x="3404370" y="1480357"/>
            <a:ext cx="5158034" cy="945678"/>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SOLUTION THROUGH HTR</a:t>
            </a:r>
            <a:endParaRPr/>
          </a:p>
        </p:txBody>
      </p:sp>
      <p:cxnSp>
        <p:nvCxnSpPr>
          <p:cNvPr id="441" name="Google Shape;441;p11"/>
          <p:cNvCxnSpPr/>
          <p:nvPr/>
        </p:nvCxnSpPr>
        <p:spPr>
          <a:xfrm>
            <a:off x="2172245" y="3064358"/>
            <a:ext cx="7622284" cy="0"/>
          </a:xfrm>
          <a:prstGeom prst="straightConnector1">
            <a:avLst/>
          </a:prstGeom>
          <a:noFill/>
          <a:ln cap="flat" cmpd="sng" w="9525">
            <a:solidFill>
              <a:schemeClr val="accent6"/>
            </a:solidFill>
            <a:prstDash val="solid"/>
            <a:miter lim="800000"/>
            <a:headEnd len="sm" w="sm" type="none"/>
            <a:tailEnd len="sm" w="sm" type="none"/>
          </a:ln>
        </p:spPr>
      </p:cxnSp>
      <p:sp>
        <p:nvSpPr>
          <p:cNvPr id="442" name="Google Shape;442;p11"/>
          <p:cNvSpPr/>
          <p:nvPr/>
        </p:nvSpPr>
        <p:spPr>
          <a:xfrm>
            <a:off x="4085064" y="2724413"/>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3" name="Google Shape;443;p11"/>
          <p:cNvSpPr/>
          <p:nvPr/>
        </p:nvSpPr>
        <p:spPr>
          <a:xfrm>
            <a:off x="6932211" y="2736598"/>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4" name="Google Shape;444;p11"/>
          <p:cNvSpPr/>
          <p:nvPr/>
        </p:nvSpPr>
        <p:spPr>
          <a:xfrm>
            <a:off x="9779358" y="2724413"/>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sp>
        <p:nvSpPr>
          <p:cNvPr id="445" name="Google Shape;445;p11"/>
          <p:cNvSpPr/>
          <p:nvPr/>
        </p:nvSpPr>
        <p:spPr>
          <a:xfrm>
            <a:off x="1234097" y="2708659"/>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descr="market icon" id="446" name="Google Shape;446;p11"/>
          <p:cNvPicPr preferRelativeResize="0"/>
          <p:nvPr>
            <p:ph idx="9" type="pic"/>
          </p:nvPr>
        </p:nvPicPr>
        <p:blipFill rotWithShape="1">
          <a:blip r:embed="rId3">
            <a:alphaModFix/>
          </a:blip>
          <a:srcRect b="0" l="0" r="0" t="0"/>
          <a:stretch/>
        </p:blipFill>
        <p:spPr>
          <a:xfrm>
            <a:off x="4256151" y="2857499"/>
            <a:ext cx="603504" cy="603504"/>
          </a:xfrm>
          <a:prstGeom prst="rect">
            <a:avLst/>
          </a:prstGeom>
          <a:noFill/>
          <a:ln>
            <a:noFill/>
          </a:ln>
        </p:spPr>
      </p:pic>
      <p:sp>
        <p:nvSpPr>
          <p:cNvPr id="447" name="Google Shape;447;p11"/>
          <p:cNvSpPr txBox="1"/>
          <p:nvPr>
            <p:ph idx="1" type="body"/>
          </p:nvPr>
        </p:nvSpPr>
        <p:spPr>
          <a:xfrm>
            <a:off x="394373" y="3868210"/>
            <a:ext cx="2640803"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2000"/>
              <a:buNone/>
            </a:pPr>
            <a:r>
              <a:rPr b="1" lang="en-US" sz="2000">
                <a:latin typeface="Teko"/>
                <a:ea typeface="Teko"/>
                <a:cs typeface="Teko"/>
                <a:sym typeface="Teko"/>
              </a:rPr>
              <a:t>Better Customer Service</a:t>
            </a:r>
            <a:endParaRPr/>
          </a:p>
        </p:txBody>
      </p:sp>
      <p:sp>
        <p:nvSpPr>
          <p:cNvPr id="448" name="Google Shape;448;p11"/>
          <p:cNvSpPr txBox="1"/>
          <p:nvPr>
            <p:ph idx="2" type="body"/>
          </p:nvPr>
        </p:nvSpPr>
        <p:spPr>
          <a:xfrm>
            <a:off x="379005" y="4546458"/>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sz="1800">
                <a:latin typeface="Teko"/>
                <a:ea typeface="Teko"/>
                <a:cs typeface="Teko"/>
                <a:sym typeface="Teko"/>
              </a:rPr>
              <a:t>C</a:t>
            </a:r>
            <a:r>
              <a:rPr b="0" i="0" lang="en-US" sz="1800">
                <a:latin typeface="Teko"/>
                <a:ea typeface="Teko"/>
                <a:cs typeface="Teko"/>
                <a:sym typeface="Teko"/>
              </a:rPr>
              <a:t>an enable faster and more accurate processing of handwritten forms, such as surveys, feedback, or applications</a:t>
            </a:r>
            <a:endParaRPr sz="1800">
              <a:latin typeface="Teko"/>
              <a:ea typeface="Teko"/>
              <a:cs typeface="Teko"/>
              <a:sym typeface="Teko"/>
            </a:endParaRPr>
          </a:p>
        </p:txBody>
      </p:sp>
      <p:pic>
        <p:nvPicPr>
          <p:cNvPr descr="group of people icon" id="449" name="Google Shape;449;p11"/>
          <p:cNvPicPr preferRelativeResize="0"/>
          <p:nvPr>
            <p:ph idx="13" type="pic"/>
          </p:nvPr>
        </p:nvPicPr>
        <p:blipFill rotWithShape="1">
          <a:blip r:embed="rId4">
            <a:alphaModFix/>
          </a:blip>
          <a:srcRect b="0" l="0" r="0" t="0"/>
          <a:stretch/>
        </p:blipFill>
        <p:spPr>
          <a:xfrm>
            <a:off x="1413023" y="2879746"/>
            <a:ext cx="603504" cy="603504"/>
          </a:xfrm>
          <a:prstGeom prst="rect">
            <a:avLst/>
          </a:prstGeom>
          <a:noFill/>
          <a:ln>
            <a:noFill/>
          </a:ln>
        </p:spPr>
      </p:pic>
      <p:sp>
        <p:nvSpPr>
          <p:cNvPr id="450" name="Google Shape;450;p11"/>
          <p:cNvSpPr txBox="1"/>
          <p:nvPr>
            <p:ph idx="3" type="body"/>
          </p:nvPr>
        </p:nvSpPr>
        <p:spPr>
          <a:xfrm>
            <a:off x="3227729" y="3858643"/>
            <a:ext cx="2855935"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2000"/>
              <a:buNone/>
            </a:pPr>
            <a:r>
              <a:rPr b="1" lang="en-US" sz="2000">
                <a:latin typeface="Teko"/>
                <a:ea typeface="Teko"/>
                <a:cs typeface="Teko"/>
                <a:sym typeface="Teko"/>
              </a:rPr>
              <a:t>Improved Accessibility</a:t>
            </a:r>
            <a:endParaRPr/>
          </a:p>
        </p:txBody>
      </p:sp>
      <p:sp>
        <p:nvSpPr>
          <p:cNvPr id="451" name="Google Shape;451;p11"/>
          <p:cNvSpPr txBox="1"/>
          <p:nvPr>
            <p:ph idx="4" type="body"/>
          </p:nvPr>
        </p:nvSpPr>
        <p:spPr>
          <a:xfrm>
            <a:off x="3227729" y="4546458"/>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sz="1800">
                <a:latin typeface="Teko"/>
                <a:ea typeface="Teko"/>
                <a:cs typeface="Teko"/>
                <a:sym typeface="Teko"/>
              </a:rPr>
              <a:t>C</a:t>
            </a:r>
            <a:r>
              <a:rPr b="0" i="0" lang="en-US" sz="1800">
                <a:latin typeface="Teko"/>
                <a:ea typeface="Teko"/>
                <a:cs typeface="Teko"/>
                <a:sym typeface="Teko"/>
              </a:rPr>
              <a:t>an help blind and visually impaired individuals by converting handwritten text into speech, using OCR technology</a:t>
            </a:r>
            <a:endParaRPr sz="1800">
              <a:latin typeface="Teko"/>
              <a:ea typeface="Teko"/>
              <a:cs typeface="Teko"/>
              <a:sym typeface="Teko"/>
            </a:endParaRPr>
          </a:p>
        </p:txBody>
      </p:sp>
      <p:pic>
        <p:nvPicPr>
          <p:cNvPr descr="piggy bank icon" id="452" name="Google Shape;452;p11"/>
          <p:cNvPicPr preferRelativeResize="0"/>
          <p:nvPr>
            <p:ph idx="15" type="pic"/>
          </p:nvPr>
        </p:nvPicPr>
        <p:blipFill rotWithShape="1">
          <a:blip r:embed="rId5">
            <a:alphaModFix/>
          </a:blip>
          <a:srcRect b="0" l="0" r="0" t="0"/>
          <a:stretch/>
        </p:blipFill>
        <p:spPr>
          <a:xfrm>
            <a:off x="7102314" y="2879746"/>
            <a:ext cx="603504" cy="603504"/>
          </a:xfrm>
          <a:prstGeom prst="rect">
            <a:avLst/>
          </a:prstGeom>
          <a:noFill/>
          <a:ln>
            <a:noFill/>
          </a:ln>
        </p:spPr>
      </p:pic>
      <p:sp>
        <p:nvSpPr>
          <p:cNvPr id="453" name="Google Shape;453;p11"/>
          <p:cNvSpPr txBox="1"/>
          <p:nvPr>
            <p:ph idx="5" type="body"/>
          </p:nvPr>
        </p:nvSpPr>
        <p:spPr>
          <a:xfrm>
            <a:off x="6194914" y="3857677"/>
            <a:ext cx="2640803"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2000"/>
              <a:buNone/>
            </a:pPr>
            <a:r>
              <a:rPr b="1" lang="en-US" sz="2000">
                <a:latin typeface="Teko"/>
                <a:ea typeface="Teko"/>
                <a:cs typeface="Teko"/>
                <a:sym typeface="Teko"/>
              </a:rPr>
              <a:t>Better Data Storage</a:t>
            </a:r>
            <a:endParaRPr/>
          </a:p>
        </p:txBody>
      </p:sp>
      <p:sp>
        <p:nvSpPr>
          <p:cNvPr id="454" name="Google Shape;454;p11"/>
          <p:cNvSpPr txBox="1"/>
          <p:nvPr>
            <p:ph idx="6" type="body"/>
          </p:nvPr>
        </p:nvSpPr>
        <p:spPr>
          <a:xfrm>
            <a:off x="6096000" y="4398203"/>
            <a:ext cx="2640803" cy="1616414"/>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rgbClr val="0563C1"/>
              </a:buClr>
              <a:buSzPts val="1400"/>
              <a:buNone/>
            </a:pPr>
            <a:r>
              <a:rPr b="0" i="0" lang="en-US">
                <a:solidFill>
                  <a:srgbClr val="0563C1"/>
                </a:solidFill>
                <a:latin typeface="Arial"/>
                <a:ea typeface="Arial"/>
                <a:cs typeface="Arial"/>
                <a:sym typeface="Arial"/>
              </a:rPr>
              <a:t> </a:t>
            </a:r>
            <a:r>
              <a:rPr b="0" i="0" lang="en-US" sz="1800">
                <a:latin typeface="Teko"/>
                <a:ea typeface="Teko"/>
                <a:cs typeface="Teko"/>
                <a:sym typeface="Teko"/>
              </a:rPr>
              <a:t>Can convert handwritten data into digital format, which can save space, reduce paper waste, and facilitate data backup and retrieval</a:t>
            </a:r>
            <a:endParaRPr sz="1800">
              <a:latin typeface="Teko"/>
              <a:ea typeface="Teko"/>
              <a:cs typeface="Teko"/>
              <a:sym typeface="Teko"/>
            </a:endParaRPr>
          </a:p>
        </p:txBody>
      </p:sp>
      <p:pic>
        <p:nvPicPr>
          <p:cNvPr descr="stack of papers icon" id="455" name="Google Shape;455;p11"/>
          <p:cNvPicPr preferRelativeResize="0"/>
          <p:nvPr>
            <p:ph idx="14" type="pic"/>
          </p:nvPr>
        </p:nvPicPr>
        <p:blipFill rotWithShape="1">
          <a:blip r:embed="rId6">
            <a:alphaModFix/>
          </a:blip>
          <a:srcRect b="0" l="0" r="0" t="0"/>
          <a:stretch/>
        </p:blipFill>
        <p:spPr>
          <a:xfrm>
            <a:off x="9946077" y="2907685"/>
            <a:ext cx="603504" cy="603504"/>
          </a:xfrm>
          <a:prstGeom prst="rect">
            <a:avLst/>
          </a:prstGeom>
          <a:noFill/>
          <a:ln>
            <a:noFill/>
          </a:ln>
        </p:spPr>
      </p:pic>
      <p:sp>
        <p:nvSpPr>
          <p:cNvPr id="456" name="Google Shape;456;p11"/>
          <p:cNvSpPr txBox="1"/>
          <p:nvPr>
            <p:ph idx="7" type="body"/>
          </p:nvPr>
        </p:nvSpPr>
        <p:spPr>
          <a:xfrm>
            <a:off x="8946967" y="3857231"/>
            <a:ext cx="2640803" cy="365125"/>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2000"/>
              <a:buNone/>
            </a:pPr>
            <a:r>
              <a:rPr b="1" lang="en-US" sz="2000">
                <a:latin typeface="Teko"/>
                <a:ea typeface="Teko"/>
                <a:cs typeface="Teko"/>
                <a:sym typeface="Teko"/>
              </a:rPr>
              <a:t>More Flexibility</a:t>
            </a:r>
            <a:endParaRPr/>
          </a:p>
        </p:txBody>
      </p:sp>
      <p:sp>
        <p:nvSpPr>
          <p:cNvPr id="457" name="Google Shape;457;p11"/>
          <p:cNvSpPr txBox="1"/>
          <p:nvPr>
            <p:ph idx="8" type="body"/>
          </p:nvPr>
        </p:nvSpPr>
        <p:spPr>
          <a:xfrm>
            <a:off x="8946967" y="4270821"/>
            <a:ext cx="2640803" cy="1962036"/>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sz="1800">
                <a:latin typeface="Teko"/>
                <a:ea typeface="Teko"/>
                <a:cs typeface="Teko"/>
                <a:sym typeface="Teko"/>
              </a:rPr>
              <a:t>C</a:t>
            </a:r>
            <a:r>
              <a:rPr b="0" i="0" lang="en-US" sz="1800">
                <a:latin typeface="Teko"/>
                <a:ea typeface="Teko"/>
                <a:cs typeface="Teko"/>
                <a:sym typeface="Teko"/>
              </a:rPr>
              <a:t>an handle different styles and sizes of text, as well as neat handwriting, which may not be easily recognized by OCR. Also work with different languages and scripts</a:t>
            </a:r>
            <a:endParaRPr sz="18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4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5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48">
                                            <p:txEl>
                                              <p:pRg end="0" st="0"/>
                                            </p:txEl>
                                          </p:spTgt>
                                        </p:tgtEl>
                                        <p:attrNameLst>
                                          <p:attrName>style.visibility</p:attrName>
                                        </p:attrNameLst>
                                      </p:cBhvr>
                                      <p:to>
                                        <p:strVal val="visible"/>
                                      </p:to>
                                    </p:set>
                                    <p:animEffect filter="fade" transition="in">
                                      <p:cBhvr>
                                        <p:cTn dur="500"/>
                                        <p:tgtEl>
                                          <p:spTgt spid="44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1">
                                            <p:txEl>
                                              <p:pRg end="0" st="0"/>
                                            </p:txEl>
                                          </p:spTgt>
                                        </p:tgtEl>
                                        <p:attrNameLst>
                                          <p:attrName>style.visibility</p:attrName>
                                        </p:attrNameLst>
                                      </p:cBhvr>
                                      <p:to>
                                        <p:strVal val="visible"/>
                                      </p:to>
                                    </p:set>
                                    <p:animEffect filter="fade" transition="in">
                                      <p:cBhvr>
                                        <p:cTn dur="500"/>
                                        <p:tgtEl>
                                          <p:spTgt spid="45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4">
                                            <p:txEl>
                                              <p:pRg end="0" st="0"/>
                                            </p:txEl>
                                          </p:spTgt>
                                        </p:tgtEl>
                                        <p:attrNameLst>
                                          <p:attrName>style.visibility</p:attrName>
                                        </p:attrNameLst>
                                      </p:cBhvr>
                                      <p:to>
                                        <p:strVal val="visible"/>
                                      </p:to>
                                    </p:set>
                                    <p:animEffect filter="fade" transition="in">
                                      <p:cBhvr>
                                        <p:cTn dur="500"/>
                                        <p:tgtEl>
                                          <p:spTgt spid="45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57">
                                            <p:txEl>
                                              <p:pRg end="0" st="0"/>
                                            </p:txEl>
                                          </p:spTgt>
                                        </p:tgtEl>
                                        <p:attrNameLst>
                                          <p:attrName>style.visibility</p:attrName>
                                        </p:attrNameLst>
                                      </p:cBhvr>
                                      <p:to>
                                        <p:strVal val="visible"/>
                                      </p:to>
                                    </p:set>
                                    <p:animEffect filter="fade" transition="in">
                                      <p:cBhvr>
                                        <p:cTn dur="500"/>
                                        <p:tgtEl>
                                          <p:spTgt spid="457">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1" name="Shape 461"/>
        <p:cNvGrpSpPr/>
        <p:nvPr/>
      </p:nvGrpSpPr>
      <p:grpSpPr>
        <a:xfrm>
          <a:off x="0" y="0"/>
          <a:ext cx="0" cy="0"/>
          <a:chOff x="0" y="0"/>
          <a:chExt cx="0" cy="0"/>
        </a:xfrm>
      </p:grpSpPr>
      <p:sp>
        <p:nvSpPr>
          <p:cNvPr id="462" name="Google Shape;462;p12"/>
          <p:cNvSpPr txBox="1"/>
          <p:nvPr>
            <p:ph type="title"/>
          </p:nvPr>
        </p:nvSpPr>
        <p:spPr>
          <a:xfrm>
            <a:off x="5425439" y="2741026"/>
            <a:ext cx="5404485" cy="11642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6000"/>
              <a:buFont typeface="Teko"/>
              <a:buNone/>
            </a:pPr>
            <a:r>
              <a:rPr b="1" lang="en-US" sz="6000">
                <a:latin typeface="Teko"/>
                <a:ea typeface="Teko"/>
                <a:cs typeface="Teko"/>
                <a:sym typeface="Teko"/>
              </a:rPr>
              <a:t>UNDERLYING CODE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66" name="Shape 466"/>
        <p:cNvGrpSpPr/>
        <p:nvPr/>
      </p:nvGrpSpPr>
      <p:grpSpPr>
        <a:xfrm>
          <a:off x="0" y="0"/>
          <a:ext cx="0" cy="0"/>
          <a:chOff x="0" y="0"/>
          <a:chExt cx="0" cy="0"/>
        </a:xfrm>
      </p:grpSpPr>
      <p:sp>
        <p:nvSpPr>
          <p:cNvPr id="467" name="Google Shape;467;p13"/>
          <p:cNvSpPr txBox="1"/>
          <p:nvPr>
            <p:ph type="title"/>
          </p:nvPr>
        </p:nvSpPr>
        <p:spPr>
          <a:xfrm>
            <a:off x="2434082" y="1813134"/>
            <a:ext cx="7323836" cy="743753"/>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NECESSARY IMPORTS</a:t>
            </a:r>
            <a:endParaRPr/>
          </a:p>
        </p:txBody>
      </p:sp>
      <p:sp>
        <p:nvSpPr>
          <p:cNvPr id="468" name="Google Shape;468;p13"/>
          <p:cNvSpPr txBox="1"/>
          <p:nvPr>
            <p:ph idx="4" type="body"/>
          </p:nvPr>
        </p:nvSpPr>
        <p:spPr>
          <a:xfrm>
            <a:off x="1333501" y="2442128"/>
            <a:ext cx="4000500" cy="3243837"/>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1800"/>
              <a:buFont typeface="Courier New"/>
              <a:buNone/>
            </a:pPr>
            <a:r>
              <a:rPr lang="en-US" sz="1800">
                <a:latin typeface="Teko"/>
                <a:ea typeface="Teko"/>
                <a:cs typeface="Teko"/>
                <a:sym typeface="Teko"/>
              </a:rPr>
              <a:t>import matplotlib.pyplot as plt</a:t>
            </a:r>
            <a:endParaRPr/>
          </a:p>
          <a:p>
            <a:pPr indent="0" lvl="0" marL="0" rtl="0" algn="l">
              <a:lnSpc>
                <a:spcPct val="150000"/>
              </a:lnSpc>
              <a:spcBef>
                <a:spcPts val="1200"/>
              </a:spcBef>
              <a:spcAft>
                <a:spcPts val="0"/>
              </a:spcAft>
              <a:buClr>
                <a:schemeClr val="accent6"/>
              </a:buClr>
              <a:buSzPts val="1800"/>
              <a:buFont typeface="Courier New"/>
              <a:buNone/>
            </a:pPr>
            <a:r>
              <a:rPr lang="en-US" sz="1800">
                <a:latin typeface="Teko"/>
                <a:ea typeface="Teko"/>
                <a:cs typeface="Teko"/>
                <a:sym typeface="Teko"/>
              </a:rPr>
              <a:t>import cv2</a:t>
            </a:r>
            <a:endParaRPr/>
          </a:p>
          <a:p>
            <a:pPr indent="0" lvl="0" marL="0" rtl="0" algn="l">
              <a:lnSpc>
                <a:spcPct val="150000"/>
              </a:lnSpc>
              <a:spcBef>
                <a:spcPts val="1200"/>
              </a:spcBef>
              <a:spcAft>
                <a:spcPts val="0"/>
              </a:spcAft>
              <a:buClr>
                <a:schemeClr val="accent6"/>
              </a:buClr>
              <a:buSzPts val="1800"/>
              <a:buFont typeface="Courier New"/>
              <a:buNone/>
            </a:pPr>
            <a:r>
              <a:rPr lang="en-US" sz="1800">
                <a:latin typeface="Teko"/>
                <a:ea typeface="Teko"/>
                <a:cs typeface="Teko"/>
                <a:sym typeface="Teko"/>
              </a:rPr>
              <a:t>import numpy as np</a:t>
            </a:r>
            <a:endParaRPr/>
          </a:p>
          <a:p>
            <a:pPr indent="0" lvl="0" marL="0" rtl="0" algn="l">
              <a:lnSpc>
                <a:spcPct val="150000"/>
              </a:lnSpc>
              <a:spcBef>
                <a:spcPts val="1200"/>
              </a:spcBef>
              <a:spcAft>
                <a:spcPts val="0"/>
              </a:spcAft>
              <a:buClr>
                <a:schemeClr val="accent6"/>
              </a:buClr>
              <a:buSzPts val="1800"/>
              <a:buFont typeface="Courier New"/>
              <a:buNone/>
            </a:pPr>
            <a:r>
              <a:rPr lang="en-US" sz="1800">
                <a:latin typeface="Teko"/>
                <a:ea typeface="Teko"/>
                <a:cs typeface="Teko"/>
                <a:sym typeface="Teko"/>
              </a:rPr>
              <a:t>from keras.models import Sequential</a:t>
            </a:r>
            <a:endParaRPr/>
          </a:p>
          <a:p>
            <a:pPr indent="0" lvl="0" marL="0" rtl="0" algn="l">
              <a:lnSpc>
                <a:spcPct val="150000"/>
              </a:lnSpc>
              <a:spcBef>
                <a:spcPts val="1200"/>
              </a:spcBef>
              <a:spcAft>
                <a:spcPts val="0"/>
              </a:spcAft>
              <a:buClr>
                <a:schemeClr val="accent6"/>
              </a:buClr>
              <a:buSzPts val="1800"/>
              <a:buFont typeface="Courier New"/>
              <a:buNone/>
            </a:pPr>
            <a:r>
              <a:rPr lang="en-US" sz="1800">
                <a:latin typeface="Teko"/>
                <a:ea typeface="Teko"/>
                <a:cs typeface="Teko"/>
                <a:sym typeface="Teko"/>
              </a:rPr>
              <a:t>from keras.layers import Dense, Flatten, Conv2D, MaxPool2D, Dropout</a:t>
            </a:r>
            <a:endParaRPr/>
          </a:p>
          <a:p>
            <a:pPr indent="0" lvl="0" marL="0" rtl="0" algn="l">
              <a:lnSpc>
                <a:spcPct val="150000"/>
              </a:lnSpc>
              <a:spcBef>
                <a:spcPts val="1200"/>
              </a:spcBef>
              <a:spcAft>
                <a:spcPts val="0"/>
              </a:spcAft>
              <a:buClr>
                <a:schemeClr val="accent6"/>
              </a:buClr>
              <a:buSzPts val="1800"/>
              <a:buFont typeface="Courier New"/>
              <a:buNone/>
            </a:pPr>
            <a:r>
              <a:rPr lang="en-US" sz="1800">
                <a:latin typeface="Teko"/>
                <a:ea typeface="Teko"/>
                <a:cs typeface="Teko"/>
                <a:sym typeface="Teko"/>
              </a:rPr>
              <a:t>from keras.optimizers import SGD, Adam</a:t>
            </a:r>
            <a:endParaRPr/>
          </a:p>
        </p:txBody>
      </p:sp>
      <p:sp>
        <p:nvSpPr>
          <p:cNvPr id="469" name="Google Shape;469;p13"/>
          <p:cNvSpPr txBox="1"/>
          <p:nvPr/>
        </p:nvSpPr>
        <p:spPr>
          <a:xfrm>
            <a:off x="6931992" y="2442127"/>
            <a:ext cx="4000500" cy="3243837"/>
          </a:xfrm>
          <a:prstGeom prst="rect">
            <a:avLst/>
          </a:prstGeom>
          <a:noFill/>
          <a:ln>
            <a:noFill/>
          </a:ln>
        </p:spPr>
        <p:txBody>
          <a:bodyPr anchorCtr="0" anchor="t" bIns="45700" lIns="91425" spcFirstLastPara="1" rIns="91425" wrap="square" tIns="45700">
            <a:noAutofit/>
          </a:bodyPr>
          <a:lstStyle/>
          <a:p>
            <a:pPr indent="0" lvl="0" marL="0" marR="0" rtl="0" algn="l">
              <a:lnSpc>
                <a:spcPct val="150000"/>
              </a:lnSpc>
              <a:spcBef>
                <a:spcPts val="0"/>
              </a:spcBef>
              <a:spcAft>
                <a:spcPts val="0"/>
              </a:spcAft>
              <a:buClr>
                <a:schemeClr val="accent6"/>
              </a:buClr>
              <a:buSzPts val="1800"/>
              <a:buFont typeface="Courier New"/>
              <a:buNone/>
            </a:pPr>
            <a:r>
              <a:rPr b="0" lang="en-US" sz="1800" cap="none">
                <a:solidFill>
                  <a:schemeClr val="lt1"/>
                </a:solidFill>
                <a:latin typeface="Teko"/>
                <a:ea typeface="Teko"/>
                <a:cs typeface="Teko"/>
                <a:sym typeface="Teko"/>
              </a:rPr>
              <a:t>from keras.activations import relu, sigmoid, softmax</a:t>
            </a:r>
            <a:endParaRPr/>
          </a:p>
          <a:p>
            <a:pPr indent="0" lvl="0" marL="0" marR="0" rtl="0" algn="l">
              <a:lnSpc>
                <a:spcPct val="150000"/>
              </a:lnSpc>
              <a:spcBef>
                <a:spcPts val="1200"/>
              </a:spcBef>
              <a:spcAft>
                <a:spcPts val="0"/>
              </a:spcAft>
              <a:buClr>
                <a:schemeClr val="accent6"/>
              </a:buClr>
              <a:buSzPts val="1800"/>
              <a:buFont typeface="Courier New"/>
              <a:buNone/>
            </a:pPr>
            <a:r>
              <a:rPr b="0" lang="en-US" sz="1800" cap="none">
                <a:solidFill>
                  <a:schemeClr val="lt1"/>
                </a:solidFill>
                <a:latin typeface="Teko"/>
                <a:ea typeface="Teko"/>
                <a:cs typeface="Teko"/>
                <a:sym typeface="Teko"/>
              </a:rPr>
              <a:t>import keras.backend as K</a:t>
            </a:r>
            <a:endParaRPr/>
          </a:p>
          <a:p>
            <a:pPr indent="0" lvl="0" marL="0" marR="0" rtl="0" algn="l">
              <a:lnSpc>
                <a:spcPct val="150000"/>
              </a:lnSpc>
              <a:spcBef>
                <a:spcPts val="1200"/>
              </a:spcBef>
              <a:spcAft>
                <a:spcPts val="0"/>
              </a:spcAft>
              <a:buClr>
                <a:schemeClr val="accent6"/>
              </a:buClr>
              <a:buSzPts val="1800"/>
              <a:buFont typeface="Courier New"/>
              <a:buNone/>
            </a:pPr>
            <a:r>
              <a:rPr lang="en-US" sz="1800" cap="none">
                <a:solidFill>
                  <a:schemeClr val="lt1"/>
                </a:solidFill>
                <a:latin typeface="Teko"/>
                <a:ea typeface="Teko"/>
                <a:cs typeface="Teko"/>
                <a:sym typeface="Teko"/>
              </a:rPr>
              <a:t>from keras.utils import to_categorical</a:t>
            </a:r>
            <a:endParaRPr/>
          </a:p>
          <a:p>
            <a:pPr indent="0" lvl="0" marL="0" marR="0" rtl="0" algn="l">
              <a:lnSpc>
                <a:spcPct val="150000"/>
              </a:lnSpc>
              <a:spcBef>
                <a:spcPts val="1200"/>
              </a:spcBef>
              <a:spcAft>
                <a:spcPts val="0"/>
              </a:spcAft>
              <a:buClr>
                <a:schemeClr val="accent6"/>
              </a:buClr>
              <a:buSzPts val="1800"/>
              <a:buFont typeface="Courier New"/>
              <a:buNone/>
            </a:pPr>
            <a:r>
              <a:rPr lang="en-US" sz="1800" cap="none">
                <a:solidFill>
                  <a:schemeClr val="lt1"/>
                </a:solidFill>
                <a:latin typeface="Teko"/>
                <a:ea typeface="Teko"/>
                <a:cs typeface="Teko"/>
                <a:sym typeface="Teko"/>
              </a:rPr>
              <a:t>import pandas as pd</a:t>
            </a:r>
            <a:endParaRPr/>
          </a:p>
          <a:p>
            <a:pPr indent="0" lvl="0" marL="0" marR="0" rtl="0" algn="l">
              <a:lnSpc>
                <a:spcPct val="150000"/>
              </a:lnSpc>
              <a:spcBef>
                <a:spcPts val="1200"/>
              </a:spcBef>
              <a:spcAft>
                <a:spcPts val="0"/>
              </a:spcAft>
              <a:buClr>
                <a:schemeClr val="accent6"/>
              </a:buClr>
              <a:buSzPts val="1800"/>
              <a:buFont typeface="Courier New"/>
              <a:buNone/>
            </a:pPr>
            <a:r>
              <a:rPr b="0" lang="en-US" sz="1800" cap="none">
                <a:solidFill>
                  <a:schemeClr val="lt1"/>
                </a:solidFill>
                <a:latin typeface="Teko"/>
                <a:ea typeface="Teko"/>
                <a:cs typeface="Teko"/>
                <a:sym typeface="Teko"/>
              </a:rPr>
              <a:t>from tensorflow.keras import backend as tf_keras_backend</a:t>
            </a:r>
            <a:endParaRPr/>
          </a:p>
          <a:p>
            <a:pPr indent="0" lvl="0" marL="0" marR="0" rtl="0" algn="l">
              <a:lnSpc>
                <a:spcPct val="150000"/>
              </a:lnSpc>
              <a:spcBef>
                <a:spcPts val="1200"/>
              </a:spcBef>
              <a:spcAft>
                <a:spcPts val="0"/>
              </a:spcAft>
              <a:buClr>
                <a:schemeClr val="accent6"/>
              </a:buClr>
              <a:buSzPts val="1800"/>
              <a:buFont typeface="Courier New"/>
              <a:buNone/>
            </a:pPr>
            <a:r>
              <a:rPr b="0" lang="en-US" sz="1800" cap="none">
                <a:solidFill>
                  <a:schemeClr val="lt1"/>
                </a:solidFill>
                <a:latin typeface="Teko"/>
                <a:ea typeface="Teko"/>
                <a:cs typeface="Teko"/>
                <a:sym typeface="Teko"/>
              </a:rPr>
              <a:t>from keras.models import Sequential</a:t>
            </a:r>
            <a:endParaRPr/>
          </a:p>
          <a:p>
            <a:pPr indent="0" lvl="0" marL="0" marR="0" rtl="0" algn="l">
              <a:lnSpc>
                <a:spcPct val="150000"/>
              </a:lnSpc>
              <a:spcBef>
                <a:spcPts val="1200"/>
              </a:spcBef>
              <a:spcAft>
                <a:spcPts val="0"/>
              </a:spcAft>
              <a:buClr>
                <a:schemeClr val="accent6"/>
              </a:buClr>
              <a:buSzPts val="1800"/>
              <a:buFont typeface="Courier New"/>
              <a:buNone/>
            </a:pPr>
            <a:r>
              <a:t/>
            </a:r>
            <a:endParaRPr sz="1800" cap="none">
              <a:solidFill>
                <a:schemeClr val="lt1"/>
              </a:solidFill>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0" st="0"/>
                                            </p:txEl>
                                          </p:spTgt>
                                        </p:tgtEl>
                                        <p:attrNameLst>
                                          <p:attrName>style.visibility</p:attrName>
                                        </p:attrNameLst>
                                      </p:cBhvr>
                                      <p:to>
                                        <p:strVal val="visible"/>
                                      </p:to>
                                    </p:set>
                                    <p:animEffect filter="fade" transition="in">
                                      <p:cBhvr>
                                        <p:cTn dur="500"/>
                                        <p:tgtEl>
                                          <p:spTgt spid="4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1" st="1"/>
                                            </p:txEl>
                                          </p:spTgt>
                                        </p:tgtEl>
                                        <p:attrNameLst>
                                          <p:attrName>style.visibility</p:attrName>
                                        </p:attrNameLst>
                                      </p:cBhvr>
                                      <p:to>
                                        <p:strVal val="visible"/>
                                      </p:to>
                                    </p:set>
                                    <p:animEffect filter="fade" transition="in">
                                      <p:cBhvr>
                                        <p:cTn dur="500"/>
                                        <p:tgtEl>
                                          <p:spTgt spid="468">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2" st="2"/>
                                            </p:txEl>
                                          </p:spTgt>
                                        </p:tgtEl>
                                        <p:attrNameLst>
                                          <p:attrName>style.visibility</p:attrName>
                                        </p:attrNameLst>
                                      </p:cBhvr>
                                      <p:to>
                                        <p:strVal val="visible"/>
                                      </p:to>
                                    </p:set>
                                    <p:animEffect filter="fade" transition="in">
                                      <p:cBhvr>
                                        <p:cTn dur="500"/>
                                        <p:tgtEl>
                                          <p:spTgt spid="468">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3" st="3"/>
                                            </p:txEl>
                                          </p:spTgt>
                                        </p:tgtEl>
                                        <p:attrNameLst>
                                          <p:attrName>style.visibility</p:attrName>
                                        </p:attrNameLst>
                                      </p:cBhvr>
                                      <p:to>
                                        <p:strVal val="visible"/>
                                      </p:to>
                                    </p:set>
                                    <p:animEffect filter="fade" transition="in">
                                      <p:cBhvr>
                                        <p:cTn dur="500"/>
                                        <p:tgtEl>
                                          <p:spTgt spid="468">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4" st="4"/>
                                            </p:txEl>
                                          </p:spTgt>
                                        </p:tgtEl>
                                        <p:attrNameLst>
                                          <p:attrName>style.visibility</p:attrName>
                                        </p:attrNameLst>
                                      </p:cBhvr>
                                      <p:to>
                                        <p:strVal val="visible"/>
                                      </p:to>
                                    </p:set>
                                    <p:animEffect filter="fade" transition="in">
                                      <p:cBhvr>
                                        <p:cTn dur="500"/>
                                        <p:tgtEl>
                                          <p:spTgt spid="468">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8">
                                            <p:txEl>
                                              <p:pRg end="5" st="5"/>
                                            </p:txEl>
                                          </p:spTgt>
                                        </p:tgtEl>
                                        <p:attrNameLst>
                                          <p:attrName>style.visibility</p:attrName>
                                        </p:attrNameLst>
                                      </p:cBhvr>
                                      <p:to>
                                        <p:strVal val="visible"/>
                                      </p:to>
                                    </p:set>
                                    <p:animEffect filter="fade" transition="in">
                                      <p:cBhvr>
                                        <p:cTn dur="500"/>
                                        <p:tgtEl>
                                          <p:spTgt spid="468">
                                            <p:txEl>
                                              <p:pRg end="5" st="5"/>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69"/>
                                        </p:tgtEl>
                                        <p:attrNameLst>
                                          <p:attrName>style.visibility</p:attrName>
                                        </p:attrNameLst>
                                      </p:cBhvr>
                                      <p:to>
                                        <p:strVal val="visible"/>
                                      </p:to>
                                    </p:set>
                                    <p:animEffect filter="fade" transition="in">
                                      <p:cBhvr>
                                        <p:cTn dur="500"/>
                                        <p:tgtEl>
                                          <p:spTgt spid="469"/>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73" name="Shape 473"/>
        <p:cNvGrpSpPr/>
        <p:nvPr/>
      </p:nvGrpSpPr>
      <p:grpSpPr>
        <a:xfrm>
          <a:off x="0" y="0"/>
          <a:ext cx="0" cy="0"/>
          <a:chOff x="0" y="0"/>
          <a:chExt cx="0" cy="0"/>
        </a:xfrm>
      </p:grpSpPr>
      <p:sp>
        <p:nvSpPr>
          <p:cNvPr id="474" name="Google Shape;474;p14"/>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400"/>
              <a:buFont typeface="Teko"/>
              <a:buNone/>
            </a:pPr>
            <a:r>
              <a:rPr b="1" lang="en-US" sz="3400">
                <a:solidFill>
                  <a:schemeClr val="accent6"/>
                </a:solidFill>
                <a:latin typeface="Teko"/>
                <a:ea typeface="Teko"/>
                <a:cs typeface="Teko"/>
                <a:sym typeface="Teko"/>
              </a:rPr>
              <a:t>HTR MODEL</a:t>
            </a:r>
            <a:endParaRPr/>
          </a:p>
        </p:txBody>
      </p:sp>
      <p:sp>
        <p:nvSpPr>
          <p:cNvPr id="475" name="Google Shape;475;p14"/>
          <p:cNvSpPr txBox="1"/>
          <p:nvPr>
            <p:ph idx="2" type="body"/>
          </p:nvPr>
        </p:nvSpPr>
        <p:spPr>
          <a:xfrm>
            <a:off x="8381470" y="3454400"/>
            <a:ext cx="2472797" cy="110913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800"/>
              <a:buNone/>
            </a:pPr>
            <a:r>
              <a:rPr lang="en-US" sz="1800">
                <a:latin typeface="Teko"/>
                <a:ea typeface="Teko"/>
                <a:cs typeface="Teko"/>
                <a:sym typeface="Teko"/>
              </a:rPr>
              <a:t>MODEL DEFINITION INCLUSIVE OF CONVOLUTIONAL LAYERS AND POOL LAYERS</a:t>
            </a:r>
            <a:endParaRPr/>
          </a:p>
        </p:txBody>
      </p:sp>
      <p:pic>
        <p:nvPicPr>
          <p:cNvPr id="476" name="Google Shape;476;p14"/>
          <p:cNvPicPr preferRelativeResize="0"/>
          <p:nvPr>
            <p:ph idx="3" type="body"/>
          </p:nvPr>
        </p:nvPicPr>
        <p:blipFill rotWithShape="1">
          <a:blip r:embed="rId3">
            <a:alphaModFix/>
          </a:blip>
          <a:srcRect b="0" l="0" r="0" t="0"/>
          <a:stretch/>
        </p:blipFill>
        <p:spPr>
          <a:xfrm>
            <a:off x="866775" y="1820818"/>
            <a:ext cx="6964892" cy="4805233"/>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pic>
        <p:nvPicPr>
          <p:cNvPr descr="box icon" id="477" name="Google Shape;477;p14"/>
          <p:cNvPicPr preferRelativeResize="0"/>
          <p:nvPr>
            <p:ph idx="2" type="pic"/>
          </p:nvPr>
        </p:nvPicPr>
        <p:blipFill rotWithShape="1">
          <a:blip r:embed="rId4">
            <a:alphaModFix/>
          </a:blip>
          <a:srcRect b="0" l="375" r="375" t="0"/>
          <a:stretch/>
        </p:blipFill>
        <p:spPr>
          <a:xfrm>
            <a:off x="10015538" y="2717799"/>
            <a:ext cx="604838" cy="603250"/>
          </a:xfrm>
          <a:prstGeom prst="rect">
            <a:avLst/>
          </a:prstGeom>
          <a:noFill/>
          <a:ln>
            <a:noFill/>
          </a:ln>
        </p:spPr>
      </p:pic>
      <p:pic>
        <p:nvPicPr>
          <p:cNvPr descr="market icon" id="478" name="Google Shape;478;p14"/>
          <p:cNvPicPr preferRelativeResize="0"/>
          <p:nvPr>
            <p:ph idx="3" type="pic"/>
          </p:nvPr>
        </p:nvPicPr>
        <p:blipFill rotWithShape="1">
          <a:blip r:embed="rId5">
            <a:alphaModFix/>
          </a:blip>
          <a:srcRect b="0" l="0" r="0" t="0"/>
          <a:stretch/>
        </p:blipFill>
        <p:spPr>
          <a:xfrm>
            <a:off x="8381470" y="2717799"/>
            <a:ext cx="603250" cy="603250"/>
          </a:xfrm>
          <a:prstGeom prst="rect">
            <a:avLst/>
          </a:prstGeom>
          <a:noFill/>
          <a:ln>
            <a:noFill/>
          </a:ln>
        </p:spPr>
      </p:pic>
      <p:pic>
        <p:nvPicPr>
          <p:cNvPr descr="clipboard with check list icon" id="479" name="Google Shape;479;p14"/>
          <p:cNvPicPr preferRelativeResize="0"/>
          <p:nvPr>
            <p:ph idx="4" type="pic"/>
          </p:nvPr>
        </p:nvPicPr>
        <p:blipFill rotWithShape="1">
          <a:blip r:embed="rId6">
            <a:alphaModFix/>
          </a:blip>
          <a:srcRect b="0" l="375" r="375" t="0"/>
          <a:stretch/>
        </p:blipFill>
        <p:spPr>
          <a:xfrm>
            <a:off x="10015538" y="4696884"/>
            <a:ext cx="604838" cy="603250"/>
          </a:xfrm>
          <a:prstGeom prst="rect">
            <a:avLst/>
          </a:prstGeom>
          <a:noFill/>
          <a:ln>
            <a:noFill/>
          </a:ln>
        </p:spPr>
      </p:pic>
      <p:pic>
        <p:nvPicPr>
          <p:cNvPr descr="two people talking icon" id="480" name="Google Shape;480;p14"/>
          <p:cNvPicPr preferRelativeResize="0"/>
          <p:nvPr>
            <p:ph idx="5" type="pic"/>
          </p:nvPr>
        </p:nvPicPr>
        <p:blipFill rotWithShape="1">
          <a:blip r:embed="rId7">
            <a:alphaModFix/>
          </a:blip>
          <a:srcRect b="131" l="0" r="0" t="131"/>
          <a:stretch/>
        </p:blipFill>
        <p:spPr>
          <a:xfrm>
            <a:off x="8381470" y="4696884"/>
            <a:ext cx="603250" cy="603250"/>
          </a:xfrm>
          <a:prstGeom prst="rect">
            <a:avLst/>
          </a:prstGeom>
          <a:noFill/>
          <a:ln>
            <a:noFill/>
          </a:ln>
        </p:spPr>
      </p:pic>
      <p:pic>
        <p:nvPicPr>
          <p:cNvPr descr="market icon" id="481" name="Google Shape;481;p14"/>
          <p:cNvPicPr preferRelativeResize="0"/>
          <p:nvPr/>
        </p:nvPicPr>
        <p:blipFill rotWithShape="1">
          <a:blip r:embed="rId5">
            <a:alphaModFix/>
          </a:blip>
          <a:srcRect b="0" l="0" r="0" t="0"/>
          <a:stretch/>
        </p:blipFill>
        <p:spPr>
          <a:xfrm>
            <a:off x="9198504" y="4696884"/>
            <a:ext cx="603250" cy="603250"/>
          </a:xfrm>
          <a:prstGeom prst="rect">
            <a:avLst/>
          </a:prstGeom>
          <a:noFill/>
          <a:ln>
            <a:noFill/>
          </a:ln>
        </p:spPr>
      </p:pic>
      <p:pic>
        <p:nvPicPr>
          <p:cNvPr descr="clipboard with check list icon" id="482" name="Google Shape;482;p14"/>
          <p:cNvPicPr preferRelativeResize="0"/>
          <p:nvPr/>
        </p:nvPicPr>
        <p:blipFill rotWithShape="1">
          <a:blip r:embed="rId6">
            <a:alphaModFix/>
          </a:blip>
          <a:srcRect b="0" l="375" r="375" t="0"/>
          <a:stretch/>
        </p:blipFill>
        <p:spPr>
          <a:xfrm>
            <a:off x="9197710" y="2717799"/>
            <a:ext cx="604838" cy="60325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74"/>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5">
                                            <p:txEl>
                                              <p:pRg end="0" st="0"/>
                                            </p:txEl>
                                          </p:spTgt>
                                        </p:tgtEl>
                                        <p:attrNameLst>
                                          <p:attrName>style.visibility</p:attrName>
                                        </p:attrNameLst>
                                      </p:cBhvr>
                                      <p:to>
                                        <p:strVal val="visible"/>
                                      </p:to>
                                    </p:set>
                                    <p:animEffect filter="fade" transition="in">
                                      <p:cBhvr>
                                        <p:cTn dur="500"/>
                                        <p:tgtEl>
                                          <p:spTgt spid="47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76"/>
                                        </p:tgtEl>
                                        <p:attrNameLst>
                                          <p:attrName>style.visibility</p:attrName>
                                        </p:attrNameLst>
                                      </p:cBhvr>
                                      <p:to>
                                        <p:strVal val="visible"/>
                                      </p:to>
                                    </p:set>
                                    <p:animEffect filter="fade" transition="in">
                                      <p:cBhvr>
                                        <p:cTn dur="500"/>
                                        <p:tgtEl>
                                          <p:spTgt spid="47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86" name="Shape 486"/>
        <p:cNvGrpSpPr/>
        <p:nvPr/>
      </p:nvGrpSpPr>
      <p:grpSpPr>
        <a:xfrm>
          <a:off x="0" y="0"/>
          <a:ext cx="0" cy="0"/>
          <a:chOff x="0" y="0"/>
          <a:chExt cx="0" cy="0"/>
        </a:xfrm>
      </p:grpSpPr>
      <p:sp>
        <p:nvSpPr>
          <p:cNvPr id="487" name="Google Shape;487;p15"/>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HTR MODEL</a:t>
            </a:r>
            <a:endParaRPr/>
          </a:p>
        </p:txBody>
      </p:sp>
      <p:pic>
        <p:nvPicPr>
          <p:cNvPr descr="box icon" id="488" name="Google Shape;488;p15"/>
          <p:cNvPicPr preferRelativeResize="0"/>
          <p:nvPr>
            <p:ph idx="2" type="pic"/>
          </p:nvPr>
        </p:nvPicPr>
        <p:blipFill rotWithShape="1">
          <a:blip r:embed="rId3">
            <a:alphaModFix/>
          </a:blip>
          <a:srcRect b="0" l="375" r="375" t="0"/>
          <a:stretch/>
        </p:blipFill>
        <p:spPr>
          <a:xfrm>
            <a:off x="7235031" y="2566458"/>
            <a:ext cx="604838" cy="603250"/>
          </a:xfrm>
          <a:prstGeom prst="rect">
            <a:avLst/>
          </a:prstGeom>
          <a:noFill/>
          <a:ln>
            <a:noFill/>
          </a:ln>
        </p:spPr>
      </p:pic>
      <p:pic>
        <p:nvPicPr>
          <p:cNvPr descr="market icon" id="489" name="Google Shape;489;p15"/>
          <p:cNvPicPr preferRelativeResize="0"/>
          <p:nvPr>
            <p:ph idx="3" type="pic"/>
          </p:nvPr>
        </p:nvPicPr>
        <p:blipFill rotWithShape="1">
          <a:blip r:embed="rId4">
            <a:alphaModFix/>
          </a:blip>
          <a:srcRect b="0" l="0" r="0" t="0"/>
          <a:stretch/>
        </p:blipFill>
        <p:spPr>
          <a:xfrm>
            <a:off x="10517607" y="2566458"/>
            <a:ext cx="603250" cy="603250"/>
          </a:xfrm>
          <a:prstGeom prst="rect">
            <a:avLst/>
          </a:prstGeom>
          <a:noFill/>
          <a:ln>
            <a:noFill/>
          </a:ln>
        </p:spPr>
      </p:pic>
      <p:pic>
        <p:nvPicPr>
          <p:cNvPr descr="clipboard with check list icon" id="490" name="Google Shape;490;p15"/>
          <p:cNvPicPr preferRelativeResize="0"/>
          <p:nvPr>
            <p:ph idx="4" type="pic"/>
          </p:nvPr>
        </p:nvPicPr>
        <p:blipFill rotWithShape="1">
          <a:blip r:embed="rId5">
            <a:alphaModFix/>
          </a:blip>
          <a:srcRect b="0" l="375" r="375" t="0"/>
          <a:stretch/>
        </p:blipFill>
        <p:spPr>
          <a:xfrm>
            <a:off x="7235031" y="4697145"/>
            <a:ext cx="604838" cy="603250"/>
          </a:xfrm>
          <a:prstGeom prst="rect">
            <a:avLst/>
          </a:prstGeom>
          <a:noFill/>
          <a:ln>
            <a:noFill/>
          </a:ln>
        </p:spPr>
      </p:pic>
      <p:pic>
        <p:nvPicPr>
          <p:cNvPr descr="two people talking icon" id="491" name="Google Shape;491;p15"/>
          <p:cNvPicPr preferRelativeResize="0"/>
          <p:nvPr>
            <p:ph idx="5" type="pic"/>
          </p:nvPr>
        </p:nvPicPr>
        <p:blipFill rotWithShape="1">
          <a:blip r:embed="rId6">
            <a:alphaModFix/>
          </a:blip>
          <a:srcRect b="131" l="0" r="0" t="131"/>
          <a:stretch/>
        </p:blipFill>
        <p:spPr>
          <a:xfrm>
            <a:off x="10517607" y="4635233"/>
            <a:ext cx="603250" cy="603250"/>
          </a:xfrm>
          <a:prstGeom prst="rect">
            <a:avLst/>
          </a:prstGeom>
          <a:noFill/>
          <a:ln>
            <a:noFill/>
          </a:ln>
        </p:spPr>
      </p:pic>
      <p:sp>
        <p:nvSpPr>
          <p:cNvPr id="492" name="Google Shape;492;p15"/>
          <p:cNvSpPr txBox="1"/>
          <p:nvPr/>
        </p:nvSpPr>
        <p:spPr>
          <a:xfrm>
            <a:off x="7780867" y="3115732"/>
            <a:ext cx="3339990" cy="1608667"/>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3600"/>
              <a:buFont typeface="Century Gothic"/>
              <a:buNone/>
            </a:pPr>
            <a:r>
              <a:t/>
            </a:r>
            <a:endParaRPr b="1" sz="3600" cap="none">
              <a:solidFill>
                <a:schemeClr val="accent6"/>
              </a:solidFill>
              <a:latin typeface="Teko"/>
              <a:ea typeface="Teko"/>
              <a:cs typeface="Teko"/>
              <a:sym typeface="Teko"/>
            </a:endParaRPr>
          </a:p>
        </p:txBody>
      </p:sp>
      <p:sp>
        <p:nvSpPr>
          <p:cNvPr id="493" name="Google Shape;493;p15"/>
          <p:cNvSpPr txBox="1"/>
          <p:nvPr/>
        </p:nvSpPr>
        <p:spPr>
          <a:xfrm>
            <a:off x="7537450" y="2601646"/>
            <a:ext cx="4352925" cy="2636837"/>
          </a:xfrm>
          <a:prstGeom prst="rect">
            <a:avLst/>
          </a:prstGeom>
          <a:noFill/>
          <a:ln>
            <a:noFill/>
          </a:ln>
        </p:spPr>
        <p:txBody>
          <a:bodyPr anchorCtr="0" anchor="t" bIns="45700" lIns="91425" spcFirstLastPara="1" rIns="91425" wrap="square" tIns="45700">
            <a:noAutofit/>
          </a:bodyPr>
          <a:lstStyle/>
          <a:p>
            <a:pPr indent="0" lvl="0" marL="0" marR="0" rtl="0" algn="l">
              <a:lnSpc>
                <a:spcPct val="90000"/>
              </a:lnSpc>
              <a:spcBef>
                <a:spcPts val="0"/>
              </a:spcBef>
              <a:spcAft>
                <a:spcPts val="0"/>
              </a:spcAft>
              <a:buClr>
                <a:schemeClr val="lt1"/>
              </a:buClr>
              <a:buSzPts val="2800"/>
              <a:buFont typeface="Arial"/>
              <a:buNone/>
            </a:pPr>
            <a:r>
              <a:t/>
            </a:r>
            <a:endParaRPr sz="2800">
              <a:solidFill>
                <a:schemeClr val="lt1"/>
              </a:solidFill>
              <a:latin typeface="Arial"/>
              <a:ea typeface="Arial"/>
              <a:cs typeface="Arial"/>
              <a:sym typeface="Arial"/>
            </a:endParaRPr>
          </a:p>
        </p:txBody>
      </p:sp>
      <p:pic>
        <p:nvPicPr>
          <p:cNvPr id="494" name="Google Shape;494;p15"/>
          <p:cNvPicPr preferRelativeResize="0"/>
          <p:nvPr/>
        </p:nvPicPr>
        <p:blipFill rotWithShape="1">
          <a:blip r:embed="rId7">
            <a:alphaModFix/>
          </a:blip>
          <a:srcRect b="0" l="0" r="0" t="0"/>
          <a:stretch/>
        </p:blipFill>
        <p:spPr>
          <a:xfrm>
            <a:off x="1140157" y="1819275"/>
            <a:ext cx="5675510" cy="4757322"/>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
        <p:nvSpPr>
          <p:cNvPr id="495" name="Google Shape;495;p15"/>
          <p:cNvSpPr txBox="1"/>
          <p:nvPr/>
        </p:nvSpPr>
        <p:spPr>
          <a:xfrm>
            <a:off x="7235825" y="2991907"/>
            <a:ext cx="3953159" cy="1608668"/>
          </a:xfrm>
          <a:prstGeom prst="rect">
            <a:avLst/>
          </a:prstGeom>
          <a:noFill/>
          <a:ln>
            <a:noFill/>
          </a:ln>
        </p:spPr>
        <p:txBody>
          <a:bodyPr anchorCtr="0" anchor="b" bIns="45700" lIns="91425" spcFirstLastPara="1" rIns="91425" wrap="square" tIns="45700">
            <a:noAutofit/>
          </a:bodyPr>
          <a:lstStyle/>
          <a:p>
            <a:pPr indent="0" lvl="0" marL="0" marR="0" rtl="0" algn="ctr">
              <a:lnSpc>
                <a:spcPct val="90000"/>
              </a:lnSpc>
              <a:spcBef>
                <a:spcPts val="0"/>
              </a:spcBef>
              <a:spcAft>
                <a:spcPts val="0"/>
              </a:spcAft>
              <a:buClr>
                <a:schemeClr val="lt1"/>
              </a:buClr>
              <a:buSzPts val="2400"/>
              <a:buFont typeface="Teko"/>
              <a:buNone/>
            </a:pPr>
            <a:r>
              <a:rPr lang="en-US" sz="2400" cap="none">
                <a:solidFill>
                  <a:schemeClr val="lt1"/>
                </a:solidFill>
                <a:latin typeface="Teko"/>
                <a:ea typeface="Teko"/>
                <a:cs typeface="Teko"/>
                <a:sym typeface="Teko"/>
              </a:rPr>
              <a:t>FETCHING MODEL SUMMARY</a:t>
            </a:r>
            <a:endParaRPr/>
          </a:p>
          <a:p>
            <a:pPr indent="0" lvl="0" marL="0" marR="0" rtl="0" algn="ctr">
              <a:lnSpc>
                <a:spcPct val="90000"/>
              </a:lnSpc>
              <a:spcBef>
                <a:spcPts val="0"/>
              </a:spcBef>
              <a:spcAft>
                <a:spcPts val="0"/>
              </a:spcAft>
              <a:buClr>
                <a:schemeClr val="lt1"/>
              </a:buClr>
              <a:buSzPts val="2400"/>
              <a:buFont typeface="Teko"/>
              <a:buNone/>
            </a:pPr>
            <a:r>
              <a:rPr lang="en-US" sz="2400" cap="none">
                <a:solidFill>
                  <a:schemeClr val="lt1"/>
                </a:solidFill>
                <a:latin typeface="Teko"/>
                <a:ea typeface="Teko"/>
                <a:cs typeface="Teko"/>
                <a:sym typeface="Teko"/>
              </a:rPr>
              <a:t>RETURNS THE LAYER TYPE, OUTPUT SHAPE AND PARAMETER</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8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5"/>
                                        </p:tgtEl>
                                        <p:attrNameLst>
                                          <p:attrName>style.visibility</p:attrName>
                                        </p:attrNameLst>
                                      </p:cBhvr>
                                      <p:to>
                                        <p:strVal val="visible"/>
                                      </p:to>
                                    </p:set>
                                    <p:animEffect filter="fade" transition="in">
                                      <p:cBhvr>
                                        <p:cTn dur="500"/>
                                        <p:tgtEl>
                                          <p:spTgt spid="4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94"/>
                                        </p:tgtEl>
                                        <p:attrNameLst>
                                          <p:attrName>style.visibility</p:attrName>
                                        </p:attrNameLst>
                                      </p:cBhvr>
                                      <p:to>
                                        <p:strVal val="visible"/>
                                      </p:to>
                                    </p:set>
                                    <p:animEffect filter="fade" transition="in">
                                      <p:cBhvr>
                                        <p:cTn dur="500"/>
                                        <p:tgtEl>
                                          <p:spTgt spid="49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99" name="Shape 499"/>
        <p:cNvGrpSpPr/>
        <p:nvPr/>
      </p:nvGrpSpPr>
      <p:grpSpPr>
        <a:xfrm>
          <a:off x="0" y="0"/>
          <a:ext cx="0" cy="0"/>
          <a:chOff x="0" y="0"/>
          <a:chExt cx="0" cy="0"/>
        </a:xfrm>
      </p:grpSpPr>
      <p:sp>
        <p:nvSpPr>
          <p:cNvPr id="500" name="Google Shape;500;p16"/>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MODEL SUMMARY</a:t>
            </a:r>
            <a:endParaRPr/>
          </a:p>
        </p:txBody>
      </p:sp>
      <p:pic>
        <p:nvPicPr>
          <p:cNvPr id="501" name="Google Shape;501;p16"/>
          <p:cNvPicPr preferRelativeResize="0"/>
          <p:nvPr>
            <p:ph idx="5" type="body"/>
          </p:nvPr>
        </p:nvPicPr>
        <p:blipFill rotWithShape="1">
          <a:blip r:embed="rId3">
            <a:alphaModFix/>
          </a:blip>
          <a:srcRect b="0" l="0" r="0" t="0"/>
          <a:stretch/>
        </p:blipFill>
        <p:spPr>
          <a:xfrm>
            <a:off x="812709" y="1752410"/>
            <a:ext cx="5926757" cy="446477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pic>
        <p:nvPicPr>
          <p:cNvPr descr="box icon" id="502" name="Google Shape;502;p16"/>
          <p:cNvPicPr preferRelativeResize="0"/>
          <p:nvPr>
            <p:ph idx="2" type="pic"/>
          </p:nvPr>
        </p:nvPicPr>
        <p:blipFill rotWithShape="1">
          <a:blip r:embed="rId4">
            <a:alphaModFix/>
          </a:blip>
          <a:srcRect b="0" l="375" r="375" t="0"/>
          <a:stretch/>
        </p:blipFill>
        <p:spPr>
          <a:xfrm>
            <a:off x="7409875" y="2642827"/>
            <a:ext cx="604838" cy="603250"/>
          </a:xfrm>
          <a:prstGeom prst="rect">
            <a:avLst/>
          </a:prstGeom>
          <a:noFill/>
          <a:ln>
            <a:noFill/>
          </a:ln>
        </p:spPr>
      </p:pic>
      <p:pic>
        <p:nvPicPr>
          <p:cNvPr descr="market icon" id="503" name="Google Shape;503;p16"/>
          <p:cNvPicPr preferRelativeResize="0"/>
          <p:nvPr>
            <p:ph idx="3" type="pic"/>
          </p:nvPr>
        </p:nvPicPr>
        <p:blipFill rotWithShape="1">
          <a:blip r:embed="rId5">
            <a:alphaModFix/>
          </a:blip>
          <a:srcRect b="0" l="0" r="0" t="0"/>
          <a:stretch/>
        </p:blipFill>
        <p:spPr>
          <a:xfrm>
            <a:off x="10570150" y="2642827"/>
            <a:ext cx="603250" cy="603250"/>
          </a:xfrm>
          <a:prstGeom prst="rect">
            <a:avLst/>
          </a:prstGeom>
          <a:noFill/>
          <a:ln>
            <a:noFill/>
          </a:ln>
        </p:spPr>
      </p:pic>
      <p:pic>
        <p:nvPicPr>
          <p:cNvPr descr="clipboard with check list icon" id="504" name="Google Shape;504;p16"/>
          <p:cNvPicPr preferRelativeResize="0"/>
          <p:nvPr>
            <p:ph idx="4" type="pic"/>
          </p:nvPr>
        </p:nvPicPr>
        <p:blipFill rotWithShape="1">
          <a:blip r:embed="rId6">
            <a:alphaModFix/>
          </a:blip>
          <a:srcRect b="0" l="375" r="375" t="0"/>
          <a:stretch/>
        </p:blipFill>
        <p:spPr>
          <a:xfrm>
            <a:off x="7409875" y="3997325"/>
            <a:ext cx="604838" cy="603250"/>
          </a:xfrm>
          <a:prstGeom prst="rect">
            <a:avLst/>
          </a:prstGeom>
          <a:noFill/>
          <a:ln>
            <a:noFill/>
          </a:ln>
        </p:spPr>
      </p:pic>
      <p:pic>
        <p:nvPicPr>
          <p:cNvPr descr="two people talking icon" id="505" name="Google Shape;505;p16"/>
          <p:cNvPicPr preferRelativeResize="0"/>
          <p:nvPr>
            <p:ph idx="5" type="pic"/>
          </p:nvPr>
        </p:nvPicPr>
        <p:blipFill rotWithShape="1">
          <a:blip r:embed="rId7">
            <a:alphaModFix/>
          </a:blip>
          <a:srcRect b="131" l="0" r="0" t="131"/>
          <a:stretch/>
        </p:blipFill>
        <p:spPr>
          <a:xfrm>
            <a:off x="10570150" y="3997325"/>
            <a:ext cx="603250" cy="603250"/>
          </a:xfrm>
          <a:prstGeom prst="rect">
            <a:avLst/>
          </a:prstGeom>
          <a:noFill/>
          <a:ln>
            <a:noFill/>
          </a:ln>
        </p:spPr>
      </p:pic>
      <p:sp>
        <p:nvSpPr>
          <p:cNvPr id="506" name="Google Shape;506;p16"/>
          <p:cNvSpPr txBox="1"/>
          <p:nvPr>
            <p:ph idx="3" type="body"/>
          </p:nvPr>
        </p:nvSpPr>
        <p:spPr>
          <a:xfrm>
            <a:off x="7997825" y="2642827"/>
            <a:ext cx="2689225" cy="2259373"/>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400"/>
              <a:buNone/>
            </a:pPr>
            <a:r>
              <a:rPr lang="en-US" sz="2400">
                <a:latin typeface="Teko"/>
                <a:ea typeface="Teko"/>
                <a:cs typeface="Teko"/>
                <a:sym typeface="Teko"/>
              </a:rPr>
              <a:t>SUMMARY OF THE MODEL INCLUDING THE TOTAL AVAILABLE PARAMETERS, AMOUNT OF PARAMETERS THAT ARE TRAINABLE AND NON-TRAINABLE</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0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6">
                                            <p:txEl>
                                              <p:pRg end="0" st="0"/>
                                            </p:txEl>
                                          </p:spTgt>
                                        </p:tgtEl>
                                        <p:attrNameLst>
                                          <p:attrName>style.visibility</p:attrName>
                                        </p:attrNameLst>
                                      </p:cBhvr>
                                      <p:to>
                                        <p:strVal val="visible"/>
                                      </p:to>
                                    </p:set>
                                    <p:animEffect filter="fade" transition="in">
                                      <p:cBhvr>
                                        <p:cTn dur="500"/>
                                        <p:tgtEl>
                                          <p:spTgt spid="50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01"/>
                                        </p:tgtEl>
                                        <p:attrNameLst>
                                          <p:attrName>style.visibility</p:attrName>
                                        </p:attrNameLst>
                                      </p:cBhvr>
                                      <p:to>
                                        <p:strVal val="visible"/>
                                      </p:to>
                                    </p:set>
                                    <p:animEffect filter="fade" transition="in">
                                      <p:cBhvr>
                                        <p:cTn dur="500"/>
                                        <p:tgtEl>
                                          <p:spTgt spid="501"/>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10" name="Shape 510"/>
        <p:cNvGrpSpPr/>
        <p:nvPr/>
      </p:nvGrpSpPr>
      <p:grpSpPr>
        <a:xfrm>
          <a:off x="0" y="0"/>
          <a:ext cx="0" cy="0"/>
          <a:chOff x="0" y="0"/>
          <a:chExt cx="0" cy="0"/>
        </a:xfrm>
      </p:grpSpPr>
      <p:sp>
        <p:nvSpPr>
          <p:cNvPr id="511" name="Google Shape;511;p17"/>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TRAINING HTR MODEL</a:t>
            </a:r>
            <a:endParaRPr/>
          </a:p>
        </p:txBody>
      </p:sp>
      <p:pic>
        <p:nvPicPr>
          <p:cNvPr descr="box icon" id="512" name="Google Shape;512;p17"/>
          <p:cNvPicPr preferRelativeResize="0"/>
          <p:nvPr>
            <p:ph idx="2" type="pic"/>
          </p:nvPr>
        </p:nvPicPr>
        <p:blipFill rotWithShape="1">
          <a:blip r:embed="rId3">
            <a:alphaModFix/>
          </a:blip>
          <a:srcRect b="0" l="375" r="375" t="0"/>
          <a:stretch/>
        </p:blipFill>
        <p:spPr>
          <a:xfrm>
            <a:off x="3313725" y="5961558"/>
            <a:ext cx="604838" cy="603250"/>
          </a:xfrm>
          <a:prstGeom prst="rect">
            <a:avLst/>
          </a:prstGeom>
          <a:noFill/>
          <a:ln>
            <a:noFill/>
          </a:ln>
        </p:spPr>
      </p:pic>
      <p:pic>
        <p:nvPicPr>
          <p:cNvPr descr="market icon" id="513" name="Google Shape;513;p17"/>
          <p:cNvPicPr preferRelativeResize="0"/>
          <p:nvPr>
            <p:ph idx="3" type="pic"/>
          </p:nvPr>
        </p:nvPicPr>
        <p:blipFill rotWithShape="1">
          <a:blip r:embed="rId4">
            <a:alphaModFix/>
          </a:blip>
          <a:srcRect b="0" l="0" r="0" t="0"/>
          <a:stretch/>
        </p:blipFill>
        <p:spPr>
          <a:xfrm>
            <a:off x="7791190" y="5986285"/>
            <a:ext cx="603250" cy="603250"/>
          </a:xfrm>
          <a:prstGeom prst="rect">
            <a:avLst/>
          </a:prstGeom>
          <a:noFill/>
          <a:ln>
            <a:noFill/>
          </a:ln>
        </p:spPr>
      </p:pic>
      <p:pic>
        <p:nvPicPr>
          <p:cNvPr descr="clipboard with check list icon" id="514" name="Google Shape;514;p17"/>
          <p:cNvPicPr preferRelativeResize="0"/>
          <p:nvPr>
            <p:ph idx="4" type="pic"/>
          </p:nvPr>
        </p:nvPicPr>
        <p:blipFill rotWithShape="1">
          <a:blip r:embed="rId5">
            <a:alphaModFix/>
          </a:blip>
          <a:srcRect b="0" l="375" r="375" t="0"/>
          <a:stretch/>
        </p:blipFill>
        <p:spPr>
          <a:xfrm>
            <a:off x="4026182" y="5959610"/>
            <a:ext cx="604838" cy="603250"/>
          </a:xfrm>
          <a:prstGeom prst="rect">
            <a:avLst/>
          </a:prstGeom>
          <a:noFill/>
          <a:ln>
            <a:noFill/>
          </a:ln>
        </p:spPr>
      </p:pic>
      <p:pic>
        <p:nvPicPr>
          <p:cNvPr descr="two people talking icon" id="515" name="Google Shape;515;p17"/>
          <p:cNvPicPr preferRelativeResize="0"/>
          <p:nvPr>
            <p:ph idx="5" type="pic"/>
          </p:nvPr>
        </p:nvPicPr>
        <p:blipFill rotWithShape="1">
          <a:blip r:embed="rId6">
            <a:alphaModFix/>
          </a:blip>
          <a:srcRect b="131" l="0" r="0" t="131"/>
          <a:stretch/>
        </p:blipFill>
        <p:spPr>
          <a:xfrm>
            <a:off x="8503647" y="5997301"/>
            <a:ext cx="527867" cy="527867"/>
          </a:xfrm>
          <a:prstGeom prst="rect">
            <a:avLst/>
          </a:prstGeom>
          <a:noFill/>
          <a:ln>
            <a:noFill/>
          </a:ln>
        </p:spPr>
      </p:pic>
      <p:sp>
        <p:nvSpPr>
          <p:cNvPr id="516" name="Google Shape;516;p17"/>
          <p:cNvSpPr txBox="1"/>
          <p:nvPr>
            <p:ph idx="3" type="body"/>
          </p:nvPr>
        </p:nvSpPr>
        <p:spPr>
          <a:xfrm>
            <a:off x="4631020" y="6083231"/>
            <a:ext cx="3160170" cy="35600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1600"/>
              <a:buNone/>
            </a:pPr>
            <a:r>
              <a:rPr lang="en-US" sz="1600">
                <a:latin typeface="Teko"/>
                <a:ea typeface="Teko"/>
                <a:cs typeface="Teko"/>
                <a:sym typeface="Teko"/>
              </a:rPr>
              <a:t>SPECIFYING VALIDATION ACCURACY AND LOSS</a:t>
            </a:r>
            <a:endParaRPr/>
          </a:p>
        </p:txBody>
      </p:sp>
      <p:pic>
        <p:nvPicPr>
          <p:cNvPr id="517" name="Google Shape;517;p17"/>
          <p:cNvPicPr preferRelativeResize="0"/>
          <p:nvPr/>
        </p:nvPicPr>
        <p:blipFill rotWithShape="1">
          <a:blip r:embed="rId7">
            <a:alphaModFix/>
          </a:blip>
          <a:srcRect b="0" l="0" r="0" t="0"/>
          <a:stretch/>
        </p:blipFill>
        <p:spPr>
          <a:xfrm>
            <a:off x="1436854" y="1766156"/>
            <a:ext cx="9318290" cy="4023096"/>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1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7"/>
                                        </p:tgtEl>
                                        <p:attrNameLst>
                                          <p:attrName>style.visibility</p:attrName>
                                        </p:attrNameLst>
                                      </p:cBhvr>
                                      <p:to>
                                        <p:strVal val="visible"/>
                                      </p:to>
                                    </p:set>
                                    <p:animEffect filter="fade" transition="in">
                                      <p:cBhvr>
                                        <p:cTn dur="500"/>
                                        <p:tgtEl>
                                          <p:spTgt spid="51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16">
                                            <p:txEl>
                                              <p:pRg end="0" st="0"/>
                                            </p:txEl>
                                          </p:spTgt>
                                        </p:tgtEl>
                                        <p:attrNameLst>
                                          <p:attrName>style.visibility</p:attrName>
                                        </p:attrNameLst>
                                      </p:cBhvr>
                                      <p:to>
                                        <p:strVal val="visible"/>
                                      </p:to>
                                    </p:set>
                                    <p:animEffect filter="fade" transition="in">
                                      <p:cBhvr>
                                        <p:cTn dur="500"/>
                                        <p:tgtEl>
                                          <p:spTgt spid="51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21" name="Shape 521"/>
        <p:cNvGrpSpPr/>
        <p:nvPr/>
      </p:nvGrpSpPr>
      <p:grpSpPr>
        <a:xfrm>
          <a:off x="0" y="0"/>
          <a:ext cx="0" cy="0"/>
          <a:chOff x="0" y="0"/>
          <a:chExt cx="0" cy="0"/>
        </a:xfrm>
      </p:grpSpPr>
      <p:sp>
        <p:nvSpPr>
          <p:cNvPr id="522" name="Google Shape;522;p18"/>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CHOOSING TEXT IMAGES</a:t>
            </a:r>
            <a:endParaRPr/>
          </a:p>
        </p:txBody>
      </p:sp>
      <p:pic>
        <p:nvPicPr>
          <p:cNvPr descr="box icon" id="523" name="Google Shape;523;p18"/>
          <p:cNvPicPr preferRelativeResize="0"/>
          <p:nvPr>
            <p:ph idx="2" type="pic"/>
          </p:nvPr>
        </p:nvPicPr>
        <p:blipFill rotWithShape="1">
          <a:blip r:embed="rId3">
            <a:alphaModFix/>
          </a:blip>
          <a:srcRect b="0" l="375" r="375" t="0"/>
          <a:stretch/>
        </p:blipFill>
        <p:spPr>
          <a:xfrm>
            <a:off x="10774362" y="2728314"/>
            <a:ext cx="604838" cy="603250"/>
          </a:xfrm>
          <a:prstGeom prst="rect">
            <a:avLst/>
          </a:prstGeom>
          <a:noFill/>
          <a:ln>
            <a:noFill/>
          </a:ln>
        </p:spPr>
      </p:pic>
      <p:pic>
        <p:nvPicPr>
          <p:cNvPr descr="market icon" id="524" name="Google Shape;524;p18"/>
          <p:cNvPicPr preferRelativeResize="0"/>
          <p:nvPr>
            <p:ph idx="3" type="pic"/>
          </p:nvPr>
        </p:nvPicPr>
        <p:blipFill rotWithShape="1">
          <a:blip r:embed="rId4">
            <a:alphaModFix/>
          </a:blip>
          <a:srcRect b="0" l="0" r="0" t="0"/>
          <a:stretch/>
        </p:blipFill>
        <p:spPr>
          <a:xfrm>
            <a:off x="10778331" y="4403472"/>
            <a:ext cx="603250" cy="603250"/>
          </a:xfrm>
          <a:prstGeom prst="rect">
            <a:avLst/>
          </a:prstGeom>
          <a:noFill/>
          <a:ln>
            <a:noFill/>
          </a:ln>
        </p:spPr>
      </p:pic>
      <p:pic>
        <p:nvPicPr>
          <p:cNvPr descr="clipboard with check list icon" id="525" name="Google Shape;525;p18"/>
          <p:cNvPicPr preferRelativeResize="0"/>
          <p:nvPr>
            <p:ph idx="4" type="pic"/>
          </p:nvPr>
        </p:nvPicPr>
        <p:blipFill rotWithShape="1">
          <a:blip r:embed="rId5">
            <a:alphaModFix/>
          </a:blip>
          <a:srcRect b="0" l="375" r="375" t="0"/>
          <a:stretch/>
        </p:blipFill>
        <p:spPr>
          <a:xfrm>
            <a:off x="8898220" y="2728314"/>
            <a:ext cx="604838" cy="603250"/>
          </a:xfrm>
          <a:prstGeom prst="rect">
            <a:avLst/>
          </a:prstGeom>
          <a:noFill/>
          <a:ln>
            <a:noFill/>
          </a:ln>
        </p:spPr>
      </p:pic>
      <p:pic>
        <p:nvPicPr>
          <p:cNvPr descr="two people talking icon" id="526" name="Google Shape;526;p18"/>
          <p:cNvPicPr preferRelativeResize="0"/>
          <p:nvPr>
            <p:ph idx="5" type="pic"/>
          </p:nvPr>
        </p:nvPicPr>
        <p:blipFill rotWithShape="1">
          <a:blip r:embed="rId6">
            <a:alphaModFix/>
          </a:blip>
          <a:srcRect b="131" l="0" r="0" t="131"/>
          <a:stretch/>
        </p:blipFill>
        <p:spPr>
          <a:xfrm>
            <a:off x="8956968" y="4491611"/>
            <a:ext cx="487341" cy="487341"/>
          </a:xfrm>
          <a:prstGeom prst="rect">
            <a:avLst/>
          </a:prstGeom>
          <a:noFill/>
          <a:ln>
            <a:noFill/>
          </a:ln>
        </p:spPr>
      </p:pic>
      <p:sp>
        <p:nvSpPr>
          <p:cNvPr id="527" name="Google Shape;527;p18"/>
          <p:cNvSpPr txBox="1"/>
          <p:nvPr>
            <p:ph idx="3" type="body"/>
          </p:nvPr>
        </p:nvSpPr>
        <p:spPr>
          <a:xfrm>
            <a:off x="8898220" y="3331564"/>
            <a:ext cx="2480980" cy="11642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sz="2000">
                <a:latin typeface="Teko"/>
                <a:ea typeface="Teko"/>
                <a:cs typeface="Teko"/>
                <a:sym typeface="Teko"/>
              </a:rPr>
              <a:t>SPECIFYING THE IMAGES TO BE CHOSEN AND DISPLAYED ON A GRAPH, WITHIN THE PLOTTED GRID </a:t>
            </a:r>
            <a:endParaRPr/>
          </a:p>
        </p:txBody>
      </p:sp>
      <p:pic>
        <p:nvPicPr>
          <p:cNvPr id="528" name="Google Shape;528;p18"/>
          <p:cNvPicPr preferRelativeResize="0"/>
          <p:nvPr/>
        </p:nvPicPr>
        <p:blipFill rotWithShape="1">
          <a:blip r:embed="rId7">
            <a:alphaModFix/>
          </a:blip>
          <a:srcRect b="0" l="0" r="0" t="0"/>
          <a:stretch/>
        </p:blipFill>
        <p:spPr>
          <a:xfrm>
            <a:off x="685052" y="1804584"/>
            <a:ext cx="7139828" cy="4569490"/>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2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7">
                                            <p:txEl>
                                              <p:pRg end="0" st="0"/>
                                            </p:txEl>
                                          </p:spTgt>
                                        </p:tgtEl>
                                        <p:attrNameLst>
                                          <p:attrName>style.visibility</p:attrName>
                                        </p:attrNameLst>
                                      </p:cBhvr>
                                      <p:to>
                                        <p:strVal val="visible"/>
                                      </p:to>
                                    </p:set>
                                    <p:animEffect filter="fade" transition="in">
                                      <p:cBhvr>
                                        <p:cTn dur="500"/>
                                        <p:tgtEl>
                                          <p:spTgt spid="527">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28"/>
                                        </p:tgtEl>
                                        <p:attrNameLst>
                                          <p:attrName>style.visibility</p:attrName>
                                        </p:attrNameLst>
                                      </p:cBhvr>
                                      <p:to>
                                        <p:strVal val="visible"/>
                                      </p:to>
                                    </p:set>
                                    <p:animEffect filter="fade" transition="in">
                                      <p:cBhvr>
                                        <p:cTn dur="500"/>
                                        <p:tgtEl>
                                          <p:spTgt spid="528"/>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1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2" name="Shape 532"/>
        <p:cNvGrpSpPr/>
        <p:nvPr/>
      </p:nvGrpSpPr>
      <p:grpSpPr>
        <a:xfrm>
          <a:off x="0" y="0"/>
          <a:ext cx="0" cy="0"/>
          <a:chOff x="0" y="0"/>
          <a:chExt cx="0" cy="0"/>
        </a:xfrm>
      </p:grpSpPr>
      <p:sp>
        <p:nvSpPr>
          <p:cNvPr id="533" name="Google Shape;533;p19"/>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DISPLAYED OUTPUT</a:t>
            </a:r>
            <a:endParaRPr/>
          </a:p>
        </p:txBody>
      </p:sp>
      <p:pic>
        <p:nvPicPr>
          <p:cNvPr id="534" name="Google Shape;534;p19"/>
          <p:cNvPicPr preferRelativeResize="0"/>
          <p:nvPr/>
        </p:nvPicPr>
        <p:blipFill rotWithShape="1">
          <a:blip r:embed="rId3">
            <a:alphaModFix/>
          </a:blip>
          <a:srcRect b="0" l="0" r="0" t="0"/>
          <a:stretch/>
        </p:blipFill>
        <p:spPr>
          <a:xfrm>
            <a:off x="323790" y="1826827"/>
            <a:ext cx="5585944" cy="4740051"/>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pic>
        <p:nvPicPr>
          <p:cNvPr id="535" name="Google Shape;535;p19"/>
          <p:cNvPicPr preferRelativeResize="0"/>
          <p:nvPr/>
        </p:nvPicPr>
        <p:blipFill rotWithShape="1">
          <a:blip r:embed="rId4">
            <a:alphaModFix/>
          </a:blip>
          <a:srcRect b="0" l="0" r="0" t="0"/>
          <a:stretch/>
        </p:blipFill>
        <p:spPr>
          <a:xfrm>
            <a:off x="6193172" y="1826827"/>
            <a:ext cx="5899431" cy="4740051"/>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3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4"/>
                                        </p:tgtEl>
                                        <p:attrNameLst>
                                          <p:attrName>style.visibility</p:attrName>
                                        </p:attrNameLst>
                                      </p:cBhvr>
                                      <p:to>
                                        <p:strVal val="visible"/>
                                      </p:to>
                                    </p:set>
                                    <p:animEffect filter="fade" transition="in">
                                      <p:cBhvr>
                                        <p:cTn dur="1000"/>
                                        <p:tgtEl>
                                          <p:spTgt spid="534"/>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35"/>
                                        </p:tgtEl>
                                        <p:attrNameLst>
                                          <p:attrName>style.visibility</p:attrName>
                                        </p:attrNameLst>
                                      </p:cBhvr>
                                      <p:to>
                                        <p:strVal val="visible"/>
                                      </p:to>
                                    </p:set>
                                    <p:animEffect filter="fade" transition="in">
                                      <p:cBhvr>
                                        <p:cTn dur="1000"/>
                                        <p:tgtEl>
                                          <p:spTgt spid="535"/>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75" name="Shape 375"/>
        <p:cNvGrpSpPr/>
        <p:nvPr/>
      </p:nvGrpSpPr>
      <p:grpSpPr>
        <a:xfrm>
          <a:off x="0" y="0"/>
          <a:ext cx="0" cy="0"/>
          <a:chOff x="0" y="0"/>
          <a:chExt cx="0" cy="0"/>
        </a:xfrm>
      </p:grpSpPr>
      <p:sp>
        <p:nvSpPr>
          <p:cNvPr id="376" name="Google Shape;376;p2"/>
          <p:cNvSpPr txBox="1"/>
          <p:nvPr>
            <p:ph type="title"/>
          </p:nvPr>
        </p:nvSpPr>
        <p:spPr>
          <a:xfrm>
            <a:off x="2624137" y="3157347"/>
            <a:ext cx="6943726" cy="1519428"/>
          </a:xfrm>
          <a:prstGeom prst="rect">
            <a:avLst/>
          </a:prstGeom>
          <a:noFill/>
          <a:ln>
            <a:noFill/>
          </a:ln>
        </p:spPr>
        <p:txBody>
          <a:bodyPr anchorCtr="0" anchor="t" bIns="45700" lIns="91425" spcFirstLastPara="1" rIns="91425" wrap="square" tIns="45700">
            <a:noAutofit/>
          </a:bodyPr>
          <a:lstStyle/>
          <a:p>
            <a:pPr indent="0" lvl="0" marL="0" rtl="0" algn="ctr">
              <a:lnSpc>
                <a:spcPct val="100000"/>
              </a:lnSpc>
              <a:spcBef>
                <a:spcPts val="0"/>
              </a:spcBef>
              <a:spcAft>
                <a:spcPts val="0"/>
              </a:spcAft>
              <a:buClr>
                <a:srgbClr val="1C0C7E"/>
              </a:buClr>
              <a:buSzPts val="6000"/>
              <a:buFont typeface="Teko"/>
              <a:buNone/>
            </a:pPr>
            <a:r>
              <a:rPr b="1" lang="en-US" sz="6000">
                <a:solidFill>
                  <a:srgbClr val="1C0C7E"/>
                </a:solidFill>
                <a:latin typeface="Teko"/>
                <a:ea typeface="Teko"/>
                <a:cs typeface="Teko"/>
                <a:sym typeface="Teko"/>
              </a:rPr>
              <a:t>HANDWRITTEN TEXT RECOGNITION</a:t>
            </a:r>
            <a:endParaRPr/>
          </a:p>
        </p:txBody>
      </p:sp>
      <p:pic>
        <p:nvPicPr>
          <p:cNvPr descr="AIML@AMC" id="377" name="Google Shape;377;p2"/>
          <p:cNvPicPr preferRelativeResize="0"/>
          <p:nvPr/>
        </p:nvPicPr>
        <p:blipFill rotWithShape="1">
          <a:blip r:embed="rId3">
            <a:alphaModFix/>
          </a:blip>
          <a:srcRect b="0" l="0" r="0" t="0"/>
          <a:stretch/>
        </p:blipFill>
        <p:spPr>
          <a:xfrm>
            <a:off x="8896350" y="94107"/>
            <a:ext cx="1905000" cy="1905000"/>
          </a:xfrm>
          <a:prstGeom prst="rect">
            <a:avLst/>
          </a:prstGeom>
          <a:noFill/>
          <a:ln>
            <a:noFill/>
          </a:ln>
        </p:spPr>
      </p:pic>
    </p:spTree>
  </p:cSld>
  <p:clrMapOvr>
    <a:masterClrMapping/>
  </p:clrMapOvr>
  <mc:AlternateContent>
    <mc:Choice Requires="p14">
      <p:transition spd="slow" p14:dur="700">
        <p:fade/>
      </p:transition>
    </mc:Choice>
    <mc:Fallback>
      <p:transition spd="slow">
        <p:fade/>
      </p:transition>
    </mc:Fallback>
  </mc:AlternateContent>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77"/>
                                        </p:tgtEl>
                                        <p:attrNameLst>
                                          <p:attrName>style.visibility</p:attrName>
                                        </p:attrNameLst>
                                      </p:cBhvr>
                                      <p:to>
                                        <p:strVal val="visible"/>
                                      </p:to>
                                    </p:set>
                                    <p:animEffect filter="fade" transition="in">
                                      <p:cBhvr>
                                        <p:cTn dur="500"/>
                                        <p:tgtEl>
                                          <p:spTgt spid="377"/>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76"/>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39" name="Shape 539"/>
        <p:cNvGrpSpPr/>
        <p:nvPr/>
      </p:nvGrpSpPr>
      <p:grpSpPr>
        <a:xfrm>
          <a:off x="0" y="0"/>
          <a:ext cx="0" cy="0"/>
          <a:chOff x="0" y="0"/>
          <a:chExt cx="0" cy="0"/>
        </a:xfrm>
      </p:grpSpPr>
      <p:sp>
        <p:nvSpPr>
          <p:cNvPr id="540" name="Google Shape;540;p20"/>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PLOT GRAPH</a:t>
            </a:r>
            <a:endParaRPr/>
          </a:p>
        </p:txBody>
      </p:sp>
      <p:pic>
        <p:nvPicPr>
          <p:cNvPr descr="box icon" id="541" name="Google Shape;541;p20"/>
          <p:cNvPicPr preferRelativeResize="0"/>
          <p:nvPr>
            <p:ph idx="2" type="pic"/>
          </p:nvPr>
        </p:nvPicPr>
        <p:blipFill rotWithShape="1">
          <a:blip r:embed="rId3">
            <a:alphaModFix/>
          </a:blip>
          <a:srcRect b="0" l="375" r="375" t="0"/>
          <a:stretch/>
        </p:blipFill>
        <p:spPr>
          <a:xfrm>
            <a:off x="10706629" y="2728314"/>
            <a:ext cx="604838" cy="603250"/>
          </a:xfrm>
          <a:prstGeom prst="rect">
            <a:avLst/>
          </a:prstGeom>
          <a:noFill/>
          <a:ln>
            <a:noFill/>
          </a:ln>
        </p:spPr>
      </p:pic>
      <p:pic>
        <p:nvPicPr>
          <p:cNvPr descr="market icon" id="542" name="Google Shape;542;p20"/>
          <p:cNvPicPr preferRelativeResize="0"/>
          <p:nvPr>
            <p:ph idx="3" type="pic"/>
          </p:nvPr>
        </p:nvPicPr>
        <p:blipFill rotWithShape="1">
          <a:blip r:embed="rId4">
            <a:alphaModFix/>
          </a:blip>
          <a:srcRect b="0" l="0" r="0" t="0"/>
          <a:stretch/>
        </p:blipFill>
        <p:spPr>
          <a:xfrm>
            <a:off x="10708217" y="4705096"/>
            <a:ext cx="603250" cy="603250"/>
          </a:xfrm>
          <a:prstGeom prst="rect">
            <a:avLst/>
          </a:prstGeom>
          <a:noFill/>
          <a:ln>
            <a:noFill/>
          </a:ln>
        </p:spPr>
      </p:pic>
      <p:pic>
        <p:nvPicPr>
          <p:cNvPr descr="clipboard with check list icon" id="543" name="Google Shape;543;p20"/>
          <p:cNvPicPr preferRelativeResize="0"/>
          <p:nvPr>
            <p:ph idx="4" type="pic"/>
          </p:nvPr>
        </p:nvPicPr>
        <p:blipFill rotWithShape="1">
          <a:blip r:embed="rId5">
            <a:alphaModFix/>
          </a:blip>
          <a:srcRect b="0" l="375" r="375" t="0"/>
          <a:stretch/>
        </p:blipFill>
        <p:spPr>
          <a:xfrm>
            <a:off x="8898220" y="2728314"/>
            <a:ext cx="604838" cy="603250"/>
          </a:xfrm>
          <a:prstGeom prst="rect">
            <a:avLst/>
          </a:prstGeom>
          <a:noFill/>
          <a:ln>
            <a:noFill/>
          </a:ln>
        </p:spPr>
      </p:pic>
      <p:pic>
        <p:nvPicPr>
          <p:cNvPr descr="two people talking icon" id="544" name="Google Shape;544;p20"/>
          <p:cNvPicPr preferRelativeResize="0"/>
          <p:nvPr>
            <p:ph idx="5" type="pic"/>
          </p:nvPr>
        </p:nvPicPr>
        <p:blipFill rotWithShape="1">
          <a:blip r:embed="rId6">
            <a:alphaModFix/>
          </a:blip>
          <a:srcRect b="131" l="0" r="0" t="131"/>
          <a:stretch/>
        </p:blipFill>
        <p:spPr>
          <a:xfrm>
            <a:off x="8956968" y="4763051"/>
            <a:ext cx="487341" cy="487341"/>
          </a:xfrm>
          <a:prstGeom prst="rect">
            <a:avLst/>
          </a:prstGeom>
          <a:noFill/>
          <a:ln>
            <a:noFill/>
          </a:ln>
        </p:spPr>
      </p:pic>
      <p:sp>
        <p:nvSpPr>
          <p:cNvPr id="545" name="Google Shape;545;p20"/>
          <p:cNvSpPr txBox="1"/>
          <p:nvPr>
            <p:ph idx="3" type="body"/>
          </p:nvPr>
        </p:nvSpPr>
        <p:spPr>
          <a:xfrm>
            <a:off x="8898220" y="3331564"/>
            <a:ext cx="2480980" cy="1164236"/>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sz="2000">
                <a:latin typeface="Teko"/>
                <a:ea typeface="Teko"/>
                <a:cs typeface="Teko"/>
                <a:sym typeface="Teko"/>
              </a:rPr>
              <a:t>SPECIFY THE X AND Y CO-ORDINATES FOR PLOTTING THE GRAPH INDICATING THE VALIDATION AND TRAIINING ACCURACY</a:t>
            </a:r>
            <a:endParaRPr/>
          </a:p>
        </p:txBody>
      </p:sp>
      <p:pic>
        <p:nvPicPr>
          <p:cNvPr id="546" name="Google Shape;546;p20"/>
          <p:cNvPicPr preferRelativeResize="0"/>
          <p:nvPr/>
        </p:nvPicPr>
        <p:blipFill rotWithShape="1">
          <a:blip r:embed="rId7">
            <a:alphaModFix/>
          </a:blip>
          <a:srcRect b="0" l="0" r="0" t="0"/>
          <a:stretch/>
        </p:blipFill>
        <p:spPr>
          <a:xfrm>
            <a:off x="705351" y="2096313"/>
            <a:ext cx="6796116" cy="3880397"/>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4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5">
                                            <p:txEl>
                                              <p:pRg end="0" st="0"/>
                                            </p:txEl>
                                          </p:spTgt>
                                        </p:tgtEl>
                                        <p:attrNameLst>
                                          <p:attrName>style.visibility</p:attrName>
                                        </p:attrNameLst>
                                      </p:cBhvr>
                                      <p:to>
                                        <p:strVal val="visible"/>
                                      </p:to>
                                    </p:set>
                                    <p:animEffect filter="fade" transition="in">
                                      <p:cBhvr>
                                        <p:cTn dur="500"/>
                                        <p:tgtEl>
                                          <p:spTgt spid="54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46"/>
                                        </p:tgtEl>
                                        <p:attrNameLst>
                                          <p:attrName>style.visibility</p:attrName>
                                        </p:attrNameLst>
                                      </p:cBhvr>
                                      <p:to>
                                        <p:strVal val="visible"/>
                                      </p:to>
                                    </p:set>
                                    <p:animEffect filter="fade" transition="in">
                                      <p:cBhvr>
                                        <p:cTn dur="500"/>
                                        <p:tgtEl>
                                          <p:spTgt spid="54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50" name="Shape 550"/>
        <p:cNvGrpSpPr/>
        <p:nvPr/>
      </p:nvGrpSpPr>
      <p:grpSpPr>
        <a:xfrm>
          <a:off x="0" y="0"/>
          <a:ext cx="0" cy="0"/>
          <a:chOff x="0" y="0"/>
          <a:chExt cx="0" cy="0"/>
        </a:xfrm>
      </p:grpSpPr>
      <p:sp>
        <p:nvSpPr>
          <p:cNvPr id="551" name="Google Shape;551;p21"/>
          <p:cNvSpPr txBox="1"/>
          <p:nvPr>
            <p:ph type="title"/>
          </p:nvPr>
        </p:nvSpPr>
        <p:spPr>
          <a:xfrm>
            <a:off x="3359062" y="881290"/>
            <a:ext cx="5473874" cy="687833"/>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PLOT GRAPH</a:t>
            </a:r>
            <a:endParaRPr/>
          </a:p>
        </p:txBody>
      </p:sp>
      <p:pic>
        <p:nvPicPr>
          <p:cNvPr descr="box icon" id="552" name="Google Shape;552;p21"/>
          <p:cNvPicPr preferRelativeResize="0"/>
          <p:nvPr>
            <p:ph idx="2" type="pic"/>
          </p:nvPr>
        </p:nvPicPr>
        <p:blipFill rotWithShape="1">
          <a:blip r:embed="rId3">
            <a:alphaModFix/>
          </a:blip>
          <a:srcRect b="0" l="375" r="375" t="0"/>
          <a:stretch/>
        </p:blipFill>
        <p:spPr>
          <a:xfrm>
            <a:off x="11194850" y="3108651"/>
            <a:ext cx="604838" cy="603250"/>
          </a:xfrm>
          <a:prstGeom prst="rect">
            <a:avLst/>
          </a:prstGeom>
          <a:noFill/>
          <a:ln>
            <a:noFill/>
          </a:ln>
        </p:spPr>
      </p:pic>
      <p:pic>
        <p:nvPicPr>
          <p:cNvPr descr="market icon" id="553" name="Google Shape;553;p21"/>
          <p:cNvPicPr preferRelativeResize="0"/>
          <p:nvPr>
            <p:ph idx="3" type="pic"/>
          </p:nvPr>
        </p:nvPicPr>
        <p:blipFill rotWithShape="1">
          <a:blip r:embed="rId4">
            <a:alphaModFix/>
          </a:blip>
          <a:srcRect b="0" l="0" r="0" t="0"/>
          <a:stretch/>
        </p:blipFill>
        <p:spPr>
          <a:xfrm>
            <a:off x="11247395" y="3730414"/>
            <a:ext cx="603250" cy="603250"/>
          </a:xfrm>
          <a:prstGeom prst="rect">
            <a:avLst/>
          </a:prstGeom>
          <a:noFill/>
          <a:ln>
            <a:noFill/>
          </a:ln>
        </p:spPr>
      </p:pic>
      <p:pic>
        <p:nvPicPr>
          <p:cNvPr descr="clipboard with check list icon" id="554" name="Google Shape;554;p21"/>
          <p:cNvPicPr preferRelativeResize="0"/>
          <p:nvPr>
            <p:ph idx="4" type="pic"/>
          </p:nvPr>
        </p:nvPicPr>
        <p:blipFill rotWithShape="1">
          <a:blip r:embed="rId5">
            <a:alphaModFix/>
          </a:blip>
          <a:srcRect b="0" l="375" r="375" t="0"/>
          <a:stretch/>
        </p:blipFill>
        <p:spPr>
          <a:xfrm>
            <a:off x="8144678" y="3111134"/>
            <a:ext cx="604838" cy="603250"/>
          </a:xfrm>
          <a:prstGeom prst="rect">
            <a:avLst/>
          </a:prstGeom>
          <a:noFill/>
          <a:ln>
            <a:noFill/>
          </a:ln>
        </p:spPr>
      </p:pic>
      <p:pic>
        <p:nvPicPr>
          <p:cNvPr descr="two people talking icon" id="555" name="Google Shape;555;p21"/>
          <p:cNvPicPr preferRelativeResize="0"/>
          <p:nvPr>
            <p:ph idx="5" type="pic"/>
          </p:nvPr>
        </p:nvPicPr>
        <p:blipFill rotWithShape="1">
          <a:blip r:embed="rId6">
            <a:alphaModFix/>
          </a:blip>
          <a:srcRect b="131" l="0" r="0" t="131"/>
          <a:stretch/>
        </p:blipFill>
        <p:spPr>
          <a:xfrm>
            <a:off x="8203426" y="3730414"/>
            <a:ext cx="487341" cy="487341"/>
          </a:xfrm>
          <a:prstGeom prst="rect">
            <a:avLst/>
          </a:prstGeom>
          <a:noFill/>
          <a:ln>
            <a:noFill/>
          </a:ln>
        </p:spPr>
      </p:pic>
      <p:sp>
        <p:nvSpPr>
          <p:cNvPr id="556" name="Google Shape;556;p21"/>
          <p:cNvSpPr txBox="1"/>
          <p:nvPr>
            <p:ph idx="3" type="body"/>
          </p:nvPr>
        </p:nvSpPr>
        <p:spPr>
          <a:xfrm>
            <a:off x="8689179" y="3111134"/>
            <a:ext cx="2675713" cy="1600200"/>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lt1"/>
              </a:buClr>
              <a:buSzPts val="2000"/>
              <a:buNone/>
            </a:pPr>
            <a:r>
              <a:rPr lang="en-US" sz="2000">
                <a:latin typeface="Teko"/>
                <a:ea typeface="Teko"/>
                <a:cs typeface="Teko"/>
                <a:sym typeface="Teko"/>
              </a:rPr>
              <a:t>GRAPH SHOWCASING THE TRAINING LOSS AND VALIDATION LOSS AS </a:t>
            </a:r>
            <a:r>
              <a:rPr lang="en-US" sz="2000">
                <a:solidFill>
                  <a:schemeClr val="accent5"/>
                </a:solidFill>
                <a:latin typeface="Teko"/>
                <a:ea typeface="Teko"/>
                <a:cs typeface="Teko"/>
                <a:sym typeface="Teko"/>
              </a:rPr>
              <a:t>BLUE</a:t>
            </a:r>
            <a:r>
              <a:rPr lang="en-US" sz="2000">
                <a:latin typeface="Teko"/>
                <a:ea typeface="Teko"/>
                <a:cs typeface="Teko"/>
                <a:sym typeface="Teko"/>
              </a:rPr>
              <a:t> AND </a:t>
            </a:r>
            <a:r>
              <a:rPr lang="en-US" sz="2000">
                <a:solidFill>
                  <a:srgbClr val="FF0000"/>
                </a:solidFill>
                <a:latin typeface="Teko"/>
                <a:ea typeface="Teko"/>
                <a:cs typeface="Teko"/>
                <a:sym typeface="Teko"/>
              </a:rPr>
              <a:t>RED</a:t>
            </a:r>
            <a:r>
              <a:rPr lang="en-US" sz="2000">
                <a:latin typeface="Teko"/>
                <a:ea typeface="Teko"/>
                <a:cs typeface="Teko"/>
                <a:sym typeface="Teko"/>
              </a:rPr>
              <a:t> LINES RESPECTIVELY</a:t>
            </a:r>
            <a:endParaRPr/>
          </a:p>
        </p:txBody>
      </p:sp>
      <p:pic>
        <p:nvPicPr>
          <p:cNvPr id="557" name="Google Shape;557;p21"/>
          <p:cNvPicPr preferRelativeResize="0"/>
          <p:nvPr/>
        </p:nvPicPr>
        <p:blipFill rotWithShape="1">
          <a:blip r:embed="rId7">
            <a:alphaModFix/>
          </a:blip>
          <a:srcRect b="0" l="0" r="0" t="0"/>
          <a:stretch/>
        </p:blipFill>
        <p:spPr>
          <a:xfrm>
            <a:off x="1022518" y="1764994"/>
            <a:ext cx="6140282" cy="4842594"/>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51"/>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6">
                                            <p:txEl>
                                              <p:pRg end="0" st="0"/>
                                            </p:txEl>
                                          </p:spTgt>
                                        </p:tgtEl>
                                        <p:attrNameLst>
                                          <p:attrName>style.visibility</p:attrName>
                                        </p:attrNameLst>
                                      </p:cBhvr>
                                      <p:to>
                                        <p:strVal val="visible"/>
                                      </p:to>
                                    </p:set>
                                    <p:animEffect filter="fade" transition="in">
                                      <p:cBhvr>
                                        <p:cTn dur="500"/>
                                        <p:tgtEl>
                                          <p:spTgt spid="556">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57"/>
                                        </p:tgtEl>
                                        <p:attrNameLst>
                                          <p:attrName>style.visibility</p:attrName>
                                        </p:attrNameLst>
                                      </p:cBhvr>
                                      <p:to>
                                        <p:strVal val="visible"/>
                                      </p:to>
                                    </p:set>
                                    <p:animEffect filter="fade" transition="in">
                                      <p:cBhvr>
                                        <p:cTn dur="500"/>
                                        <p:tgtEl>
                                          <p:spTgt spid="557"/>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1" name="Shape 561"/>
        <p:cNvGrpSpPr/>
        <p:nvPr/>
      </p:nvGrpSpPr>
      <p:grpSpPr>
        <a:xfrm>
          <a:off x="0" y="0"/>
          <a:ext cx="0" cy="0"/>
          <a:chOff x="0" y="0"/>
          <a:chExt cx="0" cy="0"/>
        </a:xfrm>
      </p:grpSpPr>
      <p:sp>
        <p:nvSpPr>
          <p:cNvPr id="562" name="Google Shape;562;p22"/>
          <p:cNvSpPr txBox="1"/>
          <p:nvPr>
            <p:ph type="title"/>
          </p:nvPr>
        </p:nvSpPr>
        <p:spPr>
          <a:xfrm>
            <a:off x="1106372" y="1327759"/>
            <a:ext cx="4989628" cy="192950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6000"/>
              <a:buFont typeface="Teko"/>
              <a:buNone/>
            </a:pPr>
            <a:r>
              <a:rPr b="1" lang="en-US" sz="6000">
                <a:latin typeface="Teko"/>
                <a:ea typeface="Teko"/>
                <a:cs typeface="Teko"/>
                <a:sym typeface="Teko"/>
              </a:rPr>
              <a:t>WORKING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2"/>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66" name="Shape 566"/>
        <p:cNvGrpSpPr/>
        <p:nvPr/>
      </p:nvGrpSpPr>
      <p:grpSpPr>
        <a:xfrm>
          <a:off x="0" y="0"/>
          <a:ext cx="0" cy="0"/>
          <a:chOff x="0" y="0"/>
          <a:chExt cx="0" cy="0"/>
        </a:xfrm>
      </p:grpSpPr>
      <p:sp>
        <p:nvSpPr>
          <p:cNvPr id="567" name="Google Shape;567;p23"/>
          <p:cNvSpPr txBox="1"/>
          <p:nvPr>
            <p:ph type="title"/>
          </p:nvPr>
        </p:nvSpPr>
        <p:spPr>
          <a:xfrm>
            <a:off x="519779" y="1019175"/>
            <a:ext cx="3090196" cy="742949"/>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WHAT IS CNN?</a:t>
            </a:r>
            <a:endParaRPr/>
          </a:p>
        </p:txBody>
      </p:sp>
      <p:sp>
        <p:nvSpPr>
          <p:cNvPr id="568" name="Google Shape;568;p23"/>
          <p:cNvSpPr txBox="1"/>
          <p:nvPr>
            <p:ph idx="1" type="body"/>
          </p:nvPr>
        </p:nvSpPr>
        <p:spPr>
          <a:xfrm>
            <a:off x="723900" y="1695448"/>
            <a:ext cx="10877550" cy="4819191"/>
          </a:xfrm>
          <a:prstGeom prst="rect">
            <a:avLst/>
          </a:prstGeom>
          <a:noFill/>
          <a:ln>
            <a:noFill/>
          </a:ln>
        </p:spPr>
        <p:txBody>
          <a:bodyPr anchorCtr="0" anchor="t" bIns="45700" lIns="91425" spcFirstLastPara="1" rIns="91425" wrap="square" tIns="45700">
            <a:noAutofit/>
          </a:bodyPr>
          <a:lstStyle/>
          <a:p>
            <a:pPr indent="-342900" lvl="0" marL="342900" rtl="0" algn="l">
              <a:lnSpc>
                <a:spcPct val="200000"/>
              </a:lnSpc>
              <a:spcBef>
                <a:spcPts val="0"/>
              </a:spcBef>
              <a:spcAft>
                <a:spcPts val="0"/>
              </a:spcAft>
              <a:buClr>
                <a:schemeClr val="lt1"/>
              </a:buClr>
              <a:buSzPts val="1900"/>
              <a:buFont typeface="Arial"/>
              <a:buChar char="•"/>
            </a:pPr>
            <a:r>
              <a:rPr b="1" i="0" lang="en-US" sz="1900">
                <a:latin typeface="Teko"/>
                <a:ea typeface="Teko"/>
                <a:cs typeface="Teko"/>
                <a:sym typeface="Teko"/>
              </a:rPr>
              <a:t>CNN</a:t>
            </a:r>
            <a:r>
              <a:rPr b="0" i="0" lang="en-US" sz="1900">
                <a:latin typeface="Teko"/>
                <a:ea typeface="Teko"/>
                <a:cs typeface="Teko"/>
                <a:sym typeface="Teko"/>
              </a:rPr>
              <a:t> stands </a:t>
            </a:r>
            <a:r>
              <a:rPr b="1" i="0" lang="en-US" sz="1900">
                <a:latin typeface="Teko"/>
                <a:ea typeface="Teko"/>
                <a:cs typeface="Teko"/>
                <a:sym typeface="Teko"/>
              </a:rPr>
              <a:t>for Convolutional Neural Networks </a:t>
            </a:r>
            <a:r>
              <a:rPr b="0" i="0" lang="en-US" sz="1900">
                <a:latin typeface="Teko"/>
                <a:ea typeface="Teko"/>
                <a:cs typeface="Teko"/>
                <a:sym typeface="Teko"/>
              </a:rPr>
              <a:t>that are used to extract the features of the images using several layers of filters. In terms of handwriting recognition, CNN can be used to extract visual features from handwritten characters or words and classify them into corresponding labels. </a:t>
            </a:r>
            <a:endParaRPr/>
          </a:p>
          <a:p>
            <a:pPr indent="-342900" lvl="0" marL="342900" rtl="0" algn="l">
              <a:lnSpc>
                <a:spcPct val="200000"/>
              </a:lnSpc>
              <a:spcBef>
                <a:spcPts val="0"/>
              </a:spcBef>
              <a:spcAft>
                <a:spcPts val="0"/>
              </a:spcAft>
              <a:buClr>
                <a:schemeClr val="lt1"/>
              </a:buClr>
              <a:buSzPts val="1900"/>
              <a:buFont typeface="Arial"/>
              <a:buChar char="•"/>
            </a:pPr>
            <a:r>
              <a:rPr b="0" i="0" lang="en-US" sz="1900">
                <a:latin typeface="Arial"/>
                <a:ea typeface="Arial"/>
                <a:cs typeface="Arial"/>
                <a:sym typeface="Arial"/>
              </a:rPr>
              <a:t> </a:t>
            </a:r>
            <a:r>
              <a:rPr b="0" i="0" lang="en-US" sz="1900">
                <a:latin typeface="Teko"/>
                <a:ea typeface="Teko"/>
                <a:cs typeface="Teko"/>
                <a:sym typeface="Teko"/>
              </a:rPr>
              <a:t>A </a:t>
            </a:r>
            <a:r>
              <a:rPr b="1" i="0" lang="en-US" sz="1900" u="sng">
                <a:latin typeface="Teko"/>
                <a:ea typeface="Teko"/>
                <a:cs typeface="Teko"/>
                <a:sym typeface="Teko"/>
              </a:rPr>
              <a:t>convolutional layer </a:t>
            </a:r>
            <a:r>
              <a:rPr b="0" i="0" lang="en-US" sz="1900">
                <a:latin typeface="Teko"/>
                <a:ea typeface="Teko"/>
                <a:cs typeface="Teko"/>
                <a:sym typeface="Teko"/>
              </a:rPr>
              <a:t>applies a set of filters to the input data and produces a set of feature maps. An </a:t>
            </a:r>
            <a:r>
              <a:rPr b="1" i="0" lang="en-US" sz="1900" u="sng">
                <a:latin typeface="Teko"/>
                <a:ea typeface="Teko"/>
                <a:cs typeface="Teko"/>
                <a:sym typeface="Teko"/>
              </a:rPr>
              <a:t>activation layer </a:t>
            </a:r>
            <a:r>
              <a:rPr b="0" i="0" lang="en-US" sz="1900">
                <a:latin typeface="Teko"/>
                <a:ea typeface="Teko"/>
                <a:cs typeface="Teko"/>
                <a:sym typeface="Teko"/>
              </a:rPr>
              <a:t>applies a nonlinear function to the feature maps to introduce nonlinearity and sparsity. A </a:t>
            </a:r>
            <a:r>
              <a:rPr b="1" i="0" lang="en-US" sz="1900" u="sng">
                <a:latin typeface="Teko"/>
                <a:ea typeface="Teko"/>
                <a:cs typeface="Teko"/>
                <a:sym typeface="Teko"/>
              </a:rPr>
              <a:t>pooling layer </a:t>
            </a:r>
            <a:r>
              <a:rPr b="0" i="0" lang="en-US" sz="1900">
                <a:latin typeface="Teko"/>
                <a:ea typeface="Teko"/>
                <a:cs typeface="Teko"/>
                <a:sym typeface="Teko"/>
              </a:rPr>
              <a:t>reduces the size and complexity of the feature maps by applying a down sampling operation such as max-pooling or average-pooling. The </a:t>
            </a:r>
            <a:r>
              <a:rPr b="1" lang="en-US" sz="1900" u="sng">
                <a:latin typeface="Teko"/>
                <a:ea typeface="Teko"/>
                <a:cs typeface="Teko"/>
                <a:sym typeface="Teko"/>
              </a:rPr>
              <a:t>output layer </a:t>
            </a:r>
            <a:r>
              <a:rPr b="0" i="0" lang="en-US" sz="1900">
                <a:latin typeface="Teko"/>
                <a:ea typeface="Teko"/>
                <a:cs typeface="Teko"/>
                <a:sym typeface="Teko"/>
              </a:rPr>
              <a:t>is usually a fully connected layer that performs the final classification or regression task.</a:t>
            </a:r>
            <a:r>
              <a:rPr b="1" lang="en-US" sz="1900">
                <a:latin typeface="Teko"/>
                <a:ea typeface="Teko"/>
                <a:cs typeface="Teko"/>
                <a:sym typeface="Teko"/>
              </a:rPr>
              <a:t> </a:t>
            </a:r>
            <a:endParaRPr sz="19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6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0" st="0"/>
                                            </p:txEl>
                                          </p:spTgt>
                                        </p:tgtEl>
                                        <p:attrNameLst>
                                          <p:attrName>style.visibility</p:attrName>
                                        </p:attrNameLst>
                                      </p:cBhvr>
                                      <p:to>
                                        <p:strVal val="visible"/>
                                      </p:to>
                                    </p:set>
                                    <p:animEffect filter="fade" transition="in">
                                      <p:cBhvr>
                                        <p:cTn dur="500"/>
                                        <p:tgtEl>
                                          <p:spTgt spid="568">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68">
                                            <p:txEl>
                                              <p:pRg end="1" st="1"/>
                                            </p:txEl>
                                          </p:spTgt>
                                        </p:tgtEl>
                                        <p:attrNameLst>
                                          <p:attrName>style.visibility</p:attrName>
                                        </p:attrNameLst>
                                      </p:cBhvr>
                                      <p:to>
                                        <p:strVal val="visible"/>
                                      </p:to>
                                    </p:set>
                                    <p:animEffect filter="fade" transition="in">
                                      <p:cBhvr>
                                        <p:cTn dur="500"/>
                                        <p:tgtEl>
                                          <p:spTgt spid="568">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2" name="Shape 572"/>
        <p:cNvGrpSpPr/>
        <p:nvPr/>
      </p:nvGrpSpPr>
      <p:grpSpPr>
        <a:xfrm>
          <a:off x="0" y="0"/>
          <a:ext cx="0" cy="0"/>
          <a:chOff x="0" y="0"/>
          <a:chExt cx="0" cy="0"/>
        </a:xfrm>
      </p:grpSpPr>
      <p:sp>
        <p:nvSpPr>
          <p:cNvPr id="573" name="Google Shape;573;p24"/>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000"/>
              <a:buFont typeface="Teko"/>
              <a:buNone/>
            </a:pPr>
            <a:r>
              <a:rPr b="1" lang="en-US" sz="4000">
                <a:solidFill>
                  <a:schemeClr val="accent6"/>
                </a:solidFill>
                <a:latin typeface="Teko"/>
                <a:ea typeface="Teko"/>
                <a:cs typeface="Teko"/>
                <a:sym typeface="Teko"/>
              </a:rPr>
              <a:t>CNN MODEL</a:t>
            </a:r>
            <a:endParaRPr/>
          </a:p>
        </p:txBody>
      </p:sp>
      <p:sp>
        <p:nvSpPr>
          <p:cNvPr id="574" name="Google Shape;574;p24"/>
          <p:cNvSpPr txBox="1"/>
          <p:nvPr>
            <p:ph idx="4" type="body"/>
          </p:nvPr>
        </p:nvSpPr>
        <p:spPr>
          <a:xfrm>
            <a:off x="8486775" y="1383019"/>
            <a:ext cx="3533775" cy="3642807"/>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2000"/>
              <a:buNone/>
            </a:pPr>
            <a:r>
              <a:rPr b="0" i="0" lang="en-US" sz="2000">
                <a:latin typeface="Teko"/>
                <a:ea typeface="Teko"/>
                <a:cs typeface="Teko"/>
                <a:sym typeface="Teko"/>
              </a:rPr>
              <a:t>The convolution layers are generally followed by maxpool layers that are used to reduce the number of features extracted and ultimately the output of the maxpool and layers and convolution layers are flattened into a vector of single dimension and are given as an input to the Dense layer (The fully connected network).</a:t>
            </a:r>
            <a:endParaRPr sz="2000">
              <a:latin typeface="Teko"/>
              <a:ea typeface="Teko"/>
              <a:cs typeface="Teko"/>
              <a:sym typeface="Teko"/>
            </a:endParaRPr>
          </a:p>
          <a:p>
            <a:pPr indent="0" lvl="0" marL="0" rtl="0" algn="ctr">
              <a:lnSpc>
                <a:spcPct val="150000"/>
              </a:lnSpc>
              <a:spcBef>
                <a:spcPts val="0"/>
              </a:spcBef>
              <a:spcAft>
                <a:spcPts val="0"/>
              </a:spcAft>
              <a:buClr>
                <a:schemeClr val="lt1"/>
              </a:buClr>
              <a:buSzPts val="1400"/>
              <a:buNone/>
            </a:pPr>
            <a:r>
              <a:t/>
            </a:r>
            <a:endParaRPr/>
          </a:p>
        </p:txBody>
      </p:sp>
      <p:pic>
        <p:nvPicPr>
          <p:cNvPr descr="cnn convolutional neural network" id="575" name="Google Shape;575;p24"/>
          <p:cNvPicPr preferRelativeResize="0"/>
          <p:nvPr/>
        </p:nvPicPr>
        <p:blipFill rotWithShape="1">
          <a:blip r:embed="rId3">
            <a:alphaModFix/>
          </a:blip>
          <a:srcRect b="0" l="0" r="0" t="0"/>
          <a:stretch/>
        </p:blipFill>
        <p:spPr>
          <a:xfrm>
            <a:off x="965511" y="1576893"/>
            <a:ext cx="7042217" cy="3755849"/>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73"/>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5"/>
                                        </p:tgtEl>
                                        <p:attrNameLst>
                                          <p:attrName>style.visibility</p:attrName>
                                        </p:attrNameLst>
                                      </p:cBhvr>
                                      <p:to>
                                        <p:strVal val="visible"/>
                                      </p:to>
                                    </p:set>
                                    <p:animEffect filter="fade" transition="in">
                                      <p:cBhvr>
                                        <p:cTn dur="500"/>
                                        <p:tgtEl>
                                          <p:spTgt spid="57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0" st="0"/>
                                            </p:txEl>
                                          </p:spTgt>
                                        </p:tgtEl>
                                        <p:attrNameLst>
                                          <p:attrName>style.visibility</p:attrName>
                                        </p:attrNameLst>
                                      </p:cBhvr>
                                      <p:to>
                                        <p:strVal val="visible"/>
                                      </p:to>
                                    </p:set>
                                    <p:animEffect filter="fade" transition="in">
                                      <p:cBhvr>
                                        <p:cTn dur="500"/>
                                        <p:tgtEl>
                                          <p:spTgt spid="57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74">
                                            <p:txEl>
                                              <p:pRg end="1" st="1"/>
                                            </p:txEl>
                                          </p:spTgt>
                                        </p:tgtEl>
                                        <p:attrNameLst>
                                          <p:attrName>style.visibility</p:attrName>
                                        </p:attrNameLst>
                                      </p:cBhvr>
                                      <p:to>
                                        <p:strVal val="visible"/>
                                      </p:to>
                                    </p:set>
                                    <p:animEffect filter="fade" transition="in">
                                      <p:cBhvr>
                                        <p:cTn dur="500"/>
                                        <p:tgtEl>
                                          <p:spTgt spid="574">
                                            <p:txEl>
                                              <p:pRg end="1" st="1"/>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79" name="Shape 579"/>
        <p:cNvGrpSpPr/>
        <p:nvPr/>
      </p:nvGrpSpPr>
      <p:grpSpPr>
        <a:xfrm>
          <a:off x="0" y="0"/>
          <a:ext cx="0" cy="0"/>
          <a:chOff x="0" y="0"/>
          <a:chExt cx="0" cy="0"/>
        </a:xfrm>
      </p:grpSpPr>
      <p:sp>
        <p:nvSpPr>
          <p:cNvPr id="580" name="Google Shape;580;p25"/>
          <p:cNvSpPr txBox="1"/>
          <p:nvPr>
            <p:ph type="title"/>
          </p:nvPr>
        </p:nvSpPr>
        <p:spPr>
          <a:xfrm>
            <a:off x="1034661" y="969392"/>
            <a:ext cx="4579970" cy="538038"/>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PROJECT IMPLEMENTATION</a:t>
            </a:r>
            <a:endParaRPr/>
          </a:p>
        </p:txBody>
      </p:sp>
      <p:sp>
        <p:nvSpPr>
          <p:cNvPr id="581" name="Google Shape;581;p25"/>
          <p:cNvSpPr txBox="1"/>
          <p:nvPr>
            <p:ph idx="1" type="body"/>
          </p:nvPr>
        </p:nvSpPr>
        <p:spPr>
          <a:xfrm>
            <a:off x="1034661" y="2170780"/>
            <a:ext cx="5309918" cy="3654287"/>
          </a:xfrm>
          <a:prstGeom prst="rect">
            <a:avLst/>
          </a:prstGeom>
          <a:noFill/>
          <a:ln>
            <a:noFill/>
          </a:ln>
        </p:spPr>
        <p:txBody>
          <a:bodyPr anchorCtr="0" anchor="t" bIns="45700" lIns="91425" spcFirstLastPara="1" rIns="91425" wrap="square" tIns="45700">
            <a:noAutofit/>
          </a:bodyPr>
          <a:lstStyle/>
          <a:p>
            <a:pPr indent="-342900" lvl="0" marL="342900" rtl="0" algn="l">
              <a:lnSpc>
                <a:spcPct val="150000"/>
              </a:lnSpc>
              <a:spcBef>
                <a:spcPts val="0"/>
              </a:spcBef>
              <a:spcAft>
                <a:spcPts val="0"/>
              </a:spcAft>
              <a:buClr>
                <a:schemeClr val="lt1"/>
              </a:buClr>
              <a:buSzPts val="1900"/>
              <a:buFont typeface="Arial"/>
              <a:buChar char="•"/>
            </a:pPr>
            <a:r>
              <a:rPr lang="en-US" sz="1900">
                <a:latin typeface="Teko"/>
                <a:ea typeface="Teko"/>
                <a:cs typeface="Teko"/>
                <a:sym typeface="Teko"/>
              </a:rPr>
              <a:t>The project can be implemented through Google Colab or through Visual Studio.</a:t>
            </a:r>
            <a:endParaRPr/>
          </a:p>
          <a:p>
            <a:pPr indent="-342900" lvl="0" marL="342900" rtl="0" algn="l">
              <a:lnSpc>
                <a:spcPct val="150000"/>
              </a:lnSpc>
              <a:spcBef>
                <a:spcPts val="0"/>
              </a:spcBef>
              <a:spcAft>
                <a:spcPts val="0"/>
              </a:spcAft>
              <a:buClr>
                <a:schemeClr val="lt1"/>
              </a:buClr>
              <a:buSzPts val="1900"/>
              <a:buFont typeface="Arial"/>
              <a:buChar char="•"/>
            </a:pPr>
            <a:r>
              <a:rPr lang="en-US" sz="1900">
                <a:latin typeface="Teko"/>
                <a:ea typeface="Teko"/>
                <a:cs typeface="Teko"/>
                <a:sym typeface="Teko"/>
              </a:rPr>
              <a:t>The demo to be presented will be done using Google Colab, which will require a stable internet connection to execute each cell of code.</a:t>
            </a:r>
            <a:endParaRPr/>
          </a:p>
          <a:p>
            <a:pPr indent="-342900" lvl="0" marL="342900" rtl="0" algn="l">
              <a:lnSpc>
                <a:spcPct val="150000"/>
              </a:lnSpc>
              <a:spcBef>
                <a:spcPts val="0"/>
              </a:spcBef>
              <a:spcAft>
                <a:spcPts val="0"/>
              </a:spcAft>
              <a:buClr>
                <a:schemeClr val="lt1"/>
              </a:buClr>
              <a:buSzPts val="1900"/>
              <a:buFont typeface="Arial"/>
              <a:buChar char="•"/>
            </a:pPr>
            <a:r>
              <a:rPr lang="en-US" sz="1900">
                <a:latin typeface="Teko"/>
                <a:ea typeface="Teko"/>
                <a:cs typeface="Teko"/>
                <a:sym typeface="Teko"/>
              </a:rPr>
              <a:t>Project is saved and shared as a .ipynb file and is a python notebook file which requires multiple libraries and packages to be pre-installed on the device used to run the project.</a:t>
            </a:r>
            <a:endParaRPr/>
          </a:p>
        </p:txBody>
      </p:sp>
      <p:pic>
        <p:nvPicPr>
          <p:cNvPr id="582" name="Google Shape;582;p25"/>
          <p:cNvPicPr preferRelativeResize="0"/>
          <p:nvPr/>
        </p:nvPicPr>
        <p:blipFill rotWithShape="1">
          <a:blip r:embed="rId3">
            <a:alphaModFix/>
          </a:blip>
          <a:srcRect b="0" l="0" r="0" t="0"/>
          <a:stretch/>
        </p:blipFill>
        <p:spPr>
          <a:xfrm>
            <a:off x="7478186" y="3075995"/>
            <a:ext cx="2055281" cy="1265690"/>
          </a:xfrm>
          <a:prstGeom prst="rect">
            <a:avLst/>
          </a:prstGeom>
          <a:noFill/>
          <a:ln>
            <a:noFill/>
          </a:ln>
        </p:spPr>
      </p:pic>
      <p:pic>
        <p:nvPicPr>
          <p:cNvPr id="583" name="Google Shape;583;p25"/>
          <p:cNvPicPr preferRelativeResize="0"/>
          <p:nvPr/>
        </p:nvPicPr>
        <p:blipFill rotWithShape="1">
          <a:blip r:embed="rId4">
            <a:alphaModFix/>
          </a:blip>
          <a:srcRect b="0" l="0" r="0" t="0"/>
          <a:stretch/>
        </p:blipFill>
        <p:spPr>
          <a:xfrm>
            <a:off x="8632825" y="1674103"/>
            <a:ext cx="1154642" cy="1154642"/>
          </a:xfrm>
          <a:prstGeom prst="rect">
            <a:avLst/>
          </a:prstGeom>
          <a:noFill/>
          <a:ln>
            <a:noFill/>
          </a:ln>
        </p:spPr>
      </p:pic>
      <p:pic>
        <p:nvPicPr>
          <p:cNvPr descr="Ipynb File Format" id="584" name="Google Shape;584;p25"/>
          <p:cNvPicPr preferRelativeResize="0"/>
          <p:nvPr/>
        </p:nvPicPr>
        <p:blipFill rotWithShape="1">
          <a:blip r:embed="rId5">
            <a:alphaModFix/>
          </a:blip>
          <a:srcRect b="0" l="0" r="0" t="0"/>
          <a:stretch/>
        </p:blipFill>
        <p:spPr>
          <a:xfrm>
            <a:off x="9601200" y="3035740"/>
            <a:ext cx="1346200" cy="1346200"/>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3"/>
                                        </p:tgtEl>
                                        <p:attrNameLst>
                                          <p:attrName>style.visibility</p:attrName>
                                        </p:attrNameLst>
                                      </p:cBhvr>
                                      <p:to>
                                        <p:strVal val="visible"/>
                                      </p:to>
                                    </p:set>
                                    <p:animEffect filter="fade" transition="in">
                                      <p:cBhvr>
                                        <p:cTn dur="500"/>
                                        <p:tgtEl>
                                          <p:spTgt spid="583"/>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0" st="0"/>
                                            </p:txEl>
                                          </p:spTgt>
                                        </p:tgtEl>
                                        <p:attrNameLst>
                                          <p:attrName>style.visibility</p:attrName>
                                        </p:attrNameLst>
                                      </p:cBhvr>
                                      <p:to>
                                        <p:strVal val="visible"/>
                                      </p:to>
                                    </p:set>
                                    <p:animEffect filter="fade" transition="in">
                                      <p:cBhvr>
                                        <p:cTn dur="500"/>
                                        <p:tgtEl>
                                          <p:spTgt spid="58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1" st="1"/>
                                            </p:txEl>
                                          </p:spTgt>
                                        </p:tgtEl>
                                        <p:attrNameLst>
                                          <p:attrName>style.visibility</p:attrName>
                                        </p:attrNameLst>
                                      </p:cBhvr>
                                      <p:to>
                                        <p:strVal val="visible"/>
                                      </p:to>
                                    </p:set>
                                    <p:animEffect filter="fade" transition="in">
                                      <p:cBhvr>
                                        <p:cTn dur="500"/>
                                        <p:tgtEl>
                                          <p:spTgt spid="58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1">
                                            <p:txEl>
                                              <p:pRg end="2" st="2"/>
                                            </p:txEl>
                                          </p:spTgt>
                                        </p:tgtEl>
                                        <p:attrNameLst>
                                          <p:attrName>style.visibility</p:attrName>
                                        </p:attrNameLst>
                                      </p:cBhvr>
                                      <p:to>
                                        <p:strVal val="visible"/>
                                      </p:to>
                                    </p:set>
                                    <p:animEffect filter="fade" transition="in">
                                      <p:cBhvr>
                                        <p:cTn dur="500"/>
                                        <p:tgtEl>
                                          <p:spTgt spid="581">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2"/>
                                        </p:tgtEl>
                                        <p:attrNameLst>
                                          <p:attrName>style.visibility</p:attrName>
                                        </p:attrNameLst>
                                      </p:cBhvr>
                                      <p:to>
                                        <p:strVal val="visible"/>
                                      </p:to>
                                    </p:set>
                                    <p:animEffect filter="fade" transition="in">
                                      <p:cBhvr>
                                        <p:cTn dur="500"/>
                                        <p:tgtEl>
                                          <p:spTgt spid="582"/>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84"/>
                                        </p:tgtEl>
                                        <p:attrNameLst>
                                          <p:attrName>style.visibility</p:attrName>
                                        </p:attrNameLst>
                                      </p:cBhvr>
                                      <p:to>
                                        <p:strVal val="visible"/>
                                      </p:to>
                                    </p:set>
                                    <p:animEffect filter="fade" transition="in">
                                      <p:cBhvr>
                                        <p:cTn dur="500"/>
                                        <p:tgtEl>
                                          <p:spTgt spid="584"/>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588" name="Shape 588"/>
        <p:cNvGrpSpPr/>
        <p:nvPr/>
      </p:nvGrpSpPr>
      <p:grpSpPr>
        <a:xfrm>
          <a:off x="0" y="0"/>
          <a:ext cx="0" cy="0"/>
          <a:chOff x="0" y="0"/>
          <a:chExt cx="0" cy="0"/>
        </a:xfrm>
      </p:grpSpPr>
      <p:sp>
        <p:nvSpPr>
          <p:cNvPr id="589" name="Google Shape;589;p26"/>
          <p:cNvSpPr txBox="1"/>
          <p:nvPr>
            <p:ph type="title"/>
          </p:nvPr>
        </p:nvSpPr>
        <p:spPr>
          <a:xfrm>
            <a:off x="965511" y="760406"/>
            <a:ext cx="5424988" cy="579245"/>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Teko"/>
              <a:buNone/>
            </a:pPr>
            <a:r>
              <a:rPr lang="en-US" sz="3600">
                <a:solidFill>
                  <a:schemeClr val="accent6"/>
                </a:solidFill>
                <a:latin typeface="Teko"/>
                <a:ea typeface="Teko"/>
                <a:cs typeface="Teko"/>
                <a:sym typeface="Teko"/>
              </a:rPr>
              <a:t>OUTCOME OF PROJECT</a:t>
            </a:r>
            <a:endParaRPr/>
          </a:p>
        </p:txBody>
      </p:sp>
      <p:sp>
        <p:nvSpPr>
          <p:cNvPr id="590" name="Google Shape;590;p26"/>
          <p:cNvSpPr/>
          <p:nvPr/>
        </p:nvSpPr>
        <p:spPr>
          <a:xfrm>
            <a:off x="9030958" y="1409899"/>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1" name="Google Shape;591;p26"/>
          <p:cNvPicPr preferRelativeResize="0"/>
          <p:nvPr/>
        </p:nvPicPr>
        <p:blipFill rotWithShape="1">
          <a:blip r:embed="rId3">
            <a:alphaModFix/>
          </a:blip>
          <a:srcRect b="0" l="0" r="0" t="0"/>
          <a:stretch/>
        </p:blipFill>
        <p:spPr>
          <a:xfrm>
            <a:off x="9204223" y="1592357"/>
            <a:ext cx="599148" cy="599148"/>
          </a:xfrm>
          <a:prstGeom prst="rect">
            <a:avLst/>
          </a:prstGeom>
          <a:noFill/>
          <a:ln>
            <a:noFill/>
          </a:ln>
        </p:spPr>
      </p:pic>
      <p:sp>
        <p:nvSpPr>
          <p:cNvPr id="592" name="Google Shape;592;p26"/>
          <p:cNvSpPr/>
          <p:nvPr/>
        </p:nvSpPr>
        <p:spPr>
          <a:xfrm>
            <a:off x="10820082" y="1365722"/>
            <a:ext cx="945678" cy="945678"/>
          </a:xfrm>
          <a:prstGeom prst="ellipse">
            <a:avLst/>
          </a:prstGeom>
          <a:solidFill>
            <a:schemeClr val="accent1"/>
          </a:solidFill>
          <a:ln cap="flat" cmpd="sng" w="19050">
            <a:solidFill>
              <a:schemeClr val="accent6"/>
            </a:solidFill>
            <a:prstDash val="solid"/>
            <a:miter lim="800000"/>
            <a:headEnd len="sm" w="sm" type="none"/>
            <a:tailEnd len="sm" w="sm" type="none"/>
          </a:ln>
        </p:spPr>
        <p:txBody>
          <a:bodyPr anchorCtr="0" anchor="ctr" bIns="45700" lIns="91425" spcFirstLastPara="1" rIns="91425" wrap="square" tIns="45700">
            <a:noAutofit/>
          </a:bodyPr>
          <a:lstStyle/>
          <a:p>
            <a:pPr indent="0" lvl="0" marL="0" marR="0" rtl="0" algn="ctr">
              <a:spcBef>
                <a:spcPts val="0"/>
              </a:spcBef>
              <a:spcAft>
                <a:spcPts val="0"/>
              </a:spcAft>
              <a:buNone/>
            </a:pPr>
            <a:r>
              <a:t/>
            </a:r>
            <a:endParaRPr sz="1800">
              <a:solidFill>
                <a:schemeClr val="lt1"/>
              </a:solidFill>
              <a:latin typeface="Arial"/>
              <a:ea typeface="Arial"/>
              <a:cs typeface="Arial"/>
              <a:sym typeface="Arial"/>
            </a:endParaRPr>
          </a:p>
        </p:txBody>
      </p:sp>
      <p:pic>
        <p:nvPicPr>
          <p:cNvPr id="593" name="Google Shape;593;p26"/>
          <p:cNvPicPr preferRelativeResize="0"/>
          <p:nvPr/>
        </p:nvPicPr>
        <p:blipFill rotWithShape="1">
          <a:blip r:embed="rId4">
            <a:alphaModFix/>
          </a:blip>
          <a:srcRect b="0" l="0" r="0" t="0"/>
          <a:stretch/>
        </p:blipFill>
        <p:spPr>
          <a:xfrm>
            <a:off x="10993347" y="1544689"/>
            <a:ext cx="599148" cy="599148"/>
          </a:xfrm>
          <a:prstGeom prst="rect">
            <a:avLst/>
          </a:prstGeom>
          <a:noFill/>
          <a:ln>
            <a:noFill/>
          </a:ln>
        </p:spPr>
      </p:pic>
      <p:sp>
        <p:nvSpPr>
          <p:cNvPr id="594" name="Google Shape;594;p26"/>
          <p:cNvSpPr txBox="1"/>
          <p:nvPr>
            <p:ph idx="4" type="body"/>
          </p:nvPr>
        </p:nvSpPr>
        <p:spPr>
          <a:xfrm>
            <a:off x="9078720" y="2373963"/>
            <a:ext cx="2806280" cy="3027472"/>
          </a:xfrm>
          <a:prstGeom prst="rect">
            <a:avLst/>
          </a:prstGeom>
          <a:noFill/>
          <a:ln>
            <a:noFill/>
          </a:ln>
        </p:spPr>
        <p:txBody>
          <a:bodyPr anchorCtr="0" anchor="t" bIns="45700" lIns="91425" spcFirstLastPara="1" rIns="91425" wrap="square" tIns="45700">
            <a:noAutofit/>
          </a:bodyPr>
          <a:lstStyle/>
          <a:p>
            <a:pPr indent="0" lvl="0" marL="0" rtl="0" algn="ctr">
              <a:lnSpc>
                <a:spcPct val="150000"/>
              </a:lnSpc>
              <a:spcBef>
                <a:spcPts val="0"/>
              </a:spcBef>
              <a:spcAft>
                <a:spcPts val="0"/>
              </a:spcAft>
              <a:buClr>
                <a:schemeClr val="lt1"/>
              </a:buClr>
              <a:buSzPts val="1800"/>
              <a:buNone/>
            </a:pPr>
            <a:r>
              <a:rPr lang="en-US" sz="1800">
                <a:latin typeface="Teko"/>
                <a:ea typeface="Teko"/>
                <a:cs typeface="Teko"/>
                <a:sym typeface="Teko"/>
              </a:rPr>
              <a:t>SELECT THE PARTICULAR SET OF WORDS FROM THE CSV FILE AND IDENTIFY THE TEXT BY COMPARING THE ORIGINAL TEXT WITH THE PREDICTED TEXT AND PLOT THE TRAINING AND VALIDATION LOSS ON A GRAPH</a:t>
            </a:r>
            <a:endParaRPr/>
          </a:p>
        </p:txBody>
      </p:sp>
      <p:pic>
        <p:nvPicPr>
          <p:cNvPr id="595" name="Google Shape;595;p26"/>
          <p:cNvPicPr preferRelativeResize="0"/>
          <p:nvPr/>
        </p:nvPicPr>
        <p:blipFill rotWithShape="1">
          <a:blip r:embed="rId5">
            <a:alphaModFix/>
          </a:blip>
          <a:srcRect b="0" l="0" r="0" t="0"/>
          <a:stretch/>
        </p:blipFill>
        <p:spPr>
          <a:xfrm>
            <a:off x="5582494" y="2731541"/>
            <a:ext cx="3277270" cy="2607331"/>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pic>
        <p:nvPicPr>
          <p:cNvPr id="596" name="Google Shape;596;p26"/>
          <p:cNvPicPr preferRelativeResize="0"/>
          <p:nvPr/>
        </p:nvPicPr>
        <p:blipFill rotWithShape="1">
          <a:blip r:embed="rId6">
            <a:alphaModFix/>
          </a:blip>
          <a:srcRect b="0" l="0" r="0" t="0"/>
          <a:stretch/>
        </p:blipFill>
        <p:spPr>
          <a:xfrm>
            <a:off x="426240" y="1891274"/>
            <a:ext cx="4937298" cy="3923329"/>
          </a:xfrm>
          <a:prstGeom prst="roundRect">
            <a:avLst>
              <a:gd fmla="val 4167" name="adj"/>
            </a:avLst>
          </a:prstGeom>
          <a:solidFill>
            <a:srgbClr val="FFFFFF"/>
          </a:solidFill>
          <a:ln cap="sq" cmpd="sng" w="76200">
            <a:solidFill>
              <a:srgbClr val="292929"/>
            </a:solidFill>
            <a:prstDash val="solid"/>
            <a:miter lim="800000"/>
            <a:headEnd len="sm" w="sm" type="none"/>
            <a:tailEnd len="sm" w="sm" type="none"/>
          </a:ln>
        </p:spPr>
      </p:pic>
      <p:sp>
        <p:nvSpPr>
          <p:cNvPr id="597" name="Google Shape;597;p26"/>
          <p:cNvSpPr txBox="1"/>
          <p:nvPr/>
        </p:nvSpPr>
        <p:spPr>
          <a:xfrm>
            <a:off x="5739282" y="1409899"/>
            <a:ext cx="2727386" cy="1111890"/>
          </a:xfrm>
          <a:prstGeom prst="rect">
            <a:avLst/>
          </a:prstGeom>
          <a:noFill/>
          <a:ln>
            <a:noFill/>
          </a:ln>
        </p:spPr>
        <p:txBody>
          <a:bodyPr anchorCtr="0" anchor="t" bIns="45700" lIns="91425" spcFirstLastPara="1" rIns="91425" wrap="square" tIns="45700">
            <a:noAutofit/>
          </a:bodyPr>
          <a:lstStyle/>
          <a:p>
            <a:pPr indent="0" lvl="0" marL="0" marR="0" rtl="0" algn="ctr">
              <a:lnSpc>
                <a:spcPct val="150000"/>
              </a:lnSpc>
              <a:spcBef>
                <a:spcPts val="0"/>
              </a:spcBef>
              <a:spcAft>
                <a:spcPts val="0"/>
              </a:spcAft>
              <a:buClr>
                <a:schemeClr val="lt1"/>
              </a:buClr>
              <a:buSzPts val="2400"/>
              <a:buFont typeface="Arial"/>
              <a:buNone/>
            </a:pPr>
            <a:r>
              <a:rPr lang="en-US" sz="2400" cap="none">
                <a:solidFill>
                  <a:schemeClr val="lt1"/>
                </a:solidFill>
                <a:latin typeface="Teko"/>
                <a:ea typeface="Teko"/>
                <a:cs typeface="Teko"/>
                <a:sym typeface="Teko"/>
              </a:rPr>
              <a:t>Doing Some Predictions on Test Data</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8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5"/>
                                        </p:tgtEl>
                                        <p:attrNameLst>
                                          <p:attrName>style.visibility</p:attrName>
                                        </p:attrNameLst>
                                      </p:cBhvr>
                                      <p:to>
                                        <p:strVal val="visible"/>
                                      </p:to>
                                    </p:set>
                                    <p:animEffect filter="fade" transition="in">
                                      <p:cBhvr>
                                        <p:cTn dur="500"/>
                                        <p:tgtEl>
                                          <p:spTgt spid="59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4">
                                            <p:txEl>
                                              <p:pRg end="0" st="0"/>
                                            </p:txEl>
                                          </p:spTgt>
                                        </p:tgtEl>
                                        <p:attrNameLst>
                                          <p:attrName>style.visibility</p:attrName>
                                        </p:attrNameLst>
                                      </p:cBhvr>
                                      <p:to>
                                        <p:strVal val="visible"/>
                                      </p:to>
                                    </p:set>
                                    <p:animEffect filter="fade" transition="in">
                                      <p:cBhvr>
                                        <p:cTn dur="500"/>
                                        <p:tgtEl>
                                          <p:spTgt spid="59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59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596"/>
                                        </p:tgtEl>
                                        <p:attrNameLst>
                                          <p:attrName>style.visibility</p:attrName>
                                        </p:attrNameLst>
                                      </p:cBhvr>
                                      <p:to>
                                        <p:strVal val="visible"/>
                                      </p:to>
                                    </p:set>
                                    <p:animEffect filter="fade" transition="in">
                                      <p:cBhvr>
                                        <p:cTn dur="500"/>
                                        <p:tgtEl>
                                          <p:spTgt spid="596"/>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01" name="Shape 601"/>
        <p:cNvGrpSpPr/>
        <p:nvPr/>
      </p:nvGrpSpPr>
      <p:grpSpPr>
        <a:xfrm>
          <a:off x="0" y="0"/>
          <a:ext cx="0" cy="0"/>
          <a:chOff x="0" y="0"/>
          <a:chExt cx="0" cy="0"/>
        </a:xfrm>
      </p:grpSpPr>
      <p:sp>
        <p:nvSpPr>
          <p:cNvPr id="602" name="Google Shape;602;p27"/>
          <p:cNvSpPr txBox="1"/>
          <p:nvPr>
            <p:ph type="title"/>
          </p:nvPr>
        </p:nvSpPr>
        <p:spPr>
          <a:xfrm>
            <a:off x="3131507" y="412356"/>
            <a:ext cx="5561556" cy="72657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lt1"/>
              </a:buClr>
              <a:buSzPts val="4000"/>
              <a:buFont typeface="Teko"/>
              <a:buNone/>
            </a:pPr>
            <a:r>
              <a:rPr lang="en-US" sz="4000">
                <a:latin typeface="Teko"/>
                <a:ea typeface="Teko"/>
                <a:cs typeface="Teko"/>
                <a:sym typeface="Teko"/>
              </a:rPr>
              <a:t>ESTIMATED VALUES</a:t>
            </a:r>
            <a:endParaRPr/>
          </a:p>
        </p:txBody>
      </p:sp>
      <p:sp>
        <p:nvSpPr>
          <p:cNvPr id="603" name="Google Shape;603;p27"/>
          <p:cNvSpPr txBox="1"/>
          <p:nvPr>
            <p:ph idx="1" type="body"/>
          </p:nvPr>
        </p:nvSpPr>
        <p:spPr>
          <a:xfrm>
            <a:off x="930273" y="2216292"/>
            <a:ext cx="1611892" cy="115163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5"/>
              </a:buClr>
              <a:buSzPts val="2000"/>
              <a:buNone/>
            </a:pPr>
            <a:r>
              <a:rPr b="0" i="0" lang="en-US" sz="2000">
                <a:latin typeface="Teko"/>
                <a:ea typeface="Teko"/>
                <a:cs typeface="Teko"/>
                <a:sym typeface="Teko"/>
              </a:rPr>
              <a:t>1</a:t>
            </a:r>
            <a:r>
              <a:rPr b="0" lang="en-US" sz="2000">
                <a:latin typeface="Teko"/>
                <a:ea typeface="Teko"/>
                <a:cs typeface="Teko"/>
                <a:sym typeface="Teko"/>
              </a:rPr>
              <a:t>0.6480244994163513</a:t>
            </a:r>
            <a:endParaRPr sz="2000">
              <a:latin typeface="Teko"/>
              <a:ea typeface="Teko"/>
              <a:cs typeface="Teko"/>
              <a:sym typeface="Teko"/>
            </a:endParaRPr>
          </a:p>
        </p:txBody>
      </p:sp>
      <p:sp>
        <p:nvSpPr>
          <p:cNvPr id="604" name="Google Shape;604;p27"/>
          <p:cNvSpPr txBox="1"/>
          <p:nvPr>
            <p:ph idx="2" type="body"/>
          </p:nvPr>
        </p:nvSpPr>
        <p:spPr>
          <a:xfrm>
            <a:off x="3613801" y="2626118"/>
            <a:ext cx="1611892" cy="115163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D5D5D5"/>
              </a:buClr>
              <a:buSzPts val="2000"/>
              <a:buNone/>
            </a:pPr>
            <a:r>
              <a:rPr b="0" lang="en-US" sz="1950">
                <a:solidFill>
                  <a:srgbClr val="00AEC7"/>
                </a:solidFill>
                <a:latin typeface="Teko"/>
                <a:ea typeface="Teko"/>
                <a:cs typeface="Teko"/>
                <a:sym typeface="Teko"/>
              </a:rPr>
              <a:t>0.7503042817115784</a:t>
            </a:r>
            <a:r>
              <a:rPr b="0" i="0" lang="en-US">
                <a:solidFill>
                  <a:srgbClr val="00AEC7"/>
                </a:solidFill>
                <a:latin typeface="Courier New"/>
                <a:ea typeface="Courier New"/>
                <a:cs typeface="Courier New"/>
                <a:sym typeface="Courier New"/>
              </a:rPr>
              <a:t> </a:t>
            </a:r>
            <a:br>
              <a:rPr lang="en-US"/>
            </a:br>
            <a:endParaRPr/>
          </a:p>
        </p:txBody>
      </p:sp>
      <p:sp>
        <p:nvSpPr>
          <p:cNvPr id="605" name="Google Shape;605;p27"/>
          <p:cNvSpPr txBox="1"/>
          <p:nvPr>
            <p:ph idx="3" type="body"/>
          </p:nvPr>
        </p:nvSpPr>
        <p:spPr>
          <a:xfrm>
            <a:off x="6297329" y="2216293"/>
            <a:ext cx="1611892" cy="115163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rgbClr val="A02AF9"/>
              </a:buClr>
              <a:buSzPts val="2000"/>
              <a:buNone/>
            </a:pPr>
            <a:r>
              <a:rPr b="0" lang="en-US" sz="2000">
                <a:solidFill>
                  <a:srgbClr val="A02AF9"/>
                </a:solidFill>
                <a:latin typeface="Teko"/>
                <a:ea typeface="Teko"/>
                <a:cs typeface="Teko"/>
                <a:sym typeface="Teko"/>
              </a:rPr>
              <a:t>0.605381190776825</a:t>
            </a:r>
            <a:endParaRPr sz="2000">
              <a:solidFill>
                <a:srgbClr val="A02AF9"/>
              </a:solidFill>
              <a:latin typeface="Teko"/>
              <a:ea typeface="Teko"/>
              <a:cs typeface="Teko"/>
              <a:sym typeface="Teko"/>
            </a:endParaRPr>
          </a:p>
        </p:txBody>
      </p:sp>
      <p:sp>
        <p:nvSpPr>
          <p:cNvPr id="606" name="Google Shape;606;p27"/>
          <p:cNvSpPr txBox="1"/>
          <p:nvPr>
            <p:ph idx="4" type="body"/>
          </p:nvPr>
        </p:nvSpPr>
        <p:spPr>
          <a:xfrm>
            <a:off x="8980856" y="2216293"/>
            <a:ext cx="1611892" cy="1151632"/>
          </a:xfrm>
          <a:prstGeom prst="rect">
            <a:avLst/>
          </a:prstGeom>
          <a:noFill/>
          <a:ln>
            <a:noFill/>
          </a:ln>
        </p:spPr>
        <p:txBody>
          <a:bodyPr anchorCtr="0" anchor="ctr" bIns="45700" lIns="91425" spcFirstLastPara="1" rIns="91425" wrap="square" tIns="45700">
            <a:noAutofit/>
          </a:bodyPr>
          <a:lstStyle/>
          <a:p>
            <a:pPr indent="0" lvl="0" marL="0" rtl="0" algn="ctr">
              <a:lnSpc>
                <a:spcPct val="100000"/>
              </a:lnSpc>
              <a:spcBef>
                <a:spcPts val="0"/>
              </a:spcBef>
              <a:spcAft>
                <a:spcPts val="0"/>
              </a:spcAft>
              <a:buClr>
                <a:schemeClr val="accent3"/>
              </a:buClr>
              <a:buSzPts val="2000"/>
              <a:buNone/>
            </a:pPr>
            <a:r>
              <a:rPr b="0" i="0" lang="en-US" sz="2000">
                <a:latin typeface="Teko"/>
                <a:ea typeface="Teko"/>
                <a:cs typeface="Teko"/>
                <a:sym typeface="Teko"/>
              </a:rPr>
              <a:t>0.9407136117587043</a:t>
            </a:r>
            <a:endParaRPr sz="2000">
              <a:latin typeface="Teko"/>
              <a:ea typeface="Teko"/>
              <a:cs typeface="Teko"/>
              <a:sym typeface="Teko"/>
            </a:endParaRPr>
          </a:p>
        </p:txBody>
      </p:sp>
      <p:sp>
        <p:nvSpPr>
          <p:cNvPr id="607" name="Google Shape;607;p27"/>
          <p:cNvSpPr txBox="1"/>
          <p:nvPr>
            <p:ph idx="5" type="body"/>
          </p:nvPr>
        </p:nvSpPr>
        <p:spPr>
          <a:xfrm>
            <a:off x="545026" y="3927568"/>
            <a:ext cx="2382386" cy="613702"/>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5"/>
              </a:buClr>
              <a:buSzPts val="2400"/>
              <a:buNone/>
            </a:pPr>
            <a:r>
              <a:rPr lang="en-US" sz="2400">
                <a:latin typeface="Teko"/>
                <a:ea typeface="Teko"/>
                <a:cs typeface="Teko"/>
                <a:sym typeface="Teko"/>
              </a:rPr>
              <a:t>Best Loss</a:t>
            </a:r>
            <a:endParaRPr/>
          </a:p>
        </p:txBody>
      </p:sp>
      <p:sp>
        <p:nvSpPr>
          <p:cNvPr id="608" name="Google Shape;608;p27"/>
          <p:cNvSpPr txBox="1"/>
          <p:nvPr>
            <p:ph idx="7" type="body"/>
          </p:nvPr>
        </p:nvSpPr>
        <p:spPr>
          <a:xfrm>
            <a:off x="3228554" y="3927568"/>
            <a:ext cx="2382386" cy="613702"/>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00AEC7"/>
              </a:buClr>
              <a:buSzPts val="2400"/>
              <a:buNone/>
            </a:pPr>
            <a:r>
              <a:rPr lang="en-US" sz="2400">
                <a:latin typeface="Teko"/>
                <a:ea typeface="Teko"/>
                <a:cs typeface="Teko"/>
                <a:sym typeface="Teko"/>
              </a:rPr>
              <a:t>Best Accuracy</a:t>
            </a:r>
            <a:endParaRPr/>
          </a:p>
        </p:txBody>
      </p:sp>
      <p:sp>
        <p:nvSpPr>
          <p:cNvPr id="609" name="Google Shape;609;p27"/>
          <p:cNvSpPr txBox="1"/>
          <p:nvPr>
            <p:ph idx="9" type="body"/>
          </p:nvPr>
        </p:nvSpPr>
        <p:spPr>
          <a:xfrm>
            <a:off x="6053263" y="4038866"/>
            <a:ext cx="2232851" cy="726575"/>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rgbClr val="A02AF9"/>
              </a:buClr>
              <a:buSzPts val="2400"/>
              <a:buNone/>
            </a:pPr>
            <a:r>
              <a:rPr lang="en-US" sz="2400">
                <a:latin typeface="Teko"/>
                <a:ea typeface="Teko"/>
                <a:cs typeface="Teko"/>
                <a:sym typeface="Teko"/>
              </a:rPr>
              <a:t>Best Validation Accuracy</a:t>
            </a:r>
            <a:endParaRPr/>
          </a:p>
        </p:txBody>
      </p:sp>
      <p:sp>
        <p:nvSpPr>
          <p:cNvPr id="610" name="Google Shape;610;p27"/>
          <p:cNvSpPr txBox="1"/>
          <p:nvPr>
            <p:ph idx="14" type="body"/>
          </p:nvPr>
        </p:nvSpPr>
        <p:spPr>
          <a:xfrm>
            <a:off x="8595609" y="3927568"/>
            <a:ext cx="2382386" cy="613702"/>
          </a:xfrm>
          <a:prstGeom prst="rect">
            <a:avLst/>
          </a:prstGeom>
          <a:noFill/>
          <a:ln>
            <a:noFill/>
          </a:ln>
        </p:spPr>
        <p:txBody>
          <a:bodyPr anchorCtr="0" anchor="b" bIns="45700" lIns="91425" spcFirstLastPara="1" rIns="91425" wrap="square" tIns="45700">
            <a:noAutofit/>
          </a:bodyPr>
          <a:lstStyle/>
          <a:p>
            <a:pPr indent="0" lvl="0" marL="0" rtl="0" algn="ctr">
              <a:lnSpc>
                <a:spcPct val="100000"/>
              </a:lnSpc>
              <a:spcBef>
                <a:spcPts val="0"/>
              </a:spcBef>
              <a:spcAft>
                <a:spcPts val="0"/>
              </a:spcAft>
              <a:buClr>
                <a:schemeClr val="accent3"/>
              </a:buClr>
              <a:buSzPts val="2400"/>
              <a:buNone/>
            </a:pPr>
            <a:r>
              <a:rPr lang="en-US" sz="2400">
                <a:latin typeface="Teko"/>
                <a:ea typeface="Teko"/>
                <a:cs typeface="Teko"/>
                <a:sym typeface="Teko"/>
              </a:rPr>
              <a:t>Jaro value</a:t>
            </a:r>
            <a:endParaRPr/>
          </a:p>
        </p:txBody>
      </p:sp>
      <p:grpSp>
        <p:nvGrpSpPr>
          <p:cNvPr id="611" name="Google Shape;611;p27"/>
          <p:cNvGrpSpPr/>
          <p:nvPr/>
        </p:nvGrpSpPr>
        <p:grpSpPr>
          <a:xfrm>
            <a:off x="824932" y="1880822"/>
            <a:ext cx="1822574" cy="1822573"/>
            <a:chOff x="545026" y="3295434"/>
            <a:chExt cx="2382386" cy="2382385"/>
          </a:xfrm>
        </p:grpSpPr>
        <p:sp>
          <p:nvSpPr>
            <p:cNvPr id="612" name="Google Shape;612;p27"/>
            <p:cNvSpPr/>
            <p:nvPr/>
          </p:nvSpPr>
          <p:spPr>
            <a:xfrm>
              <a:off x="545026" y="3372572"/>
              <a:ext cx="2382386" cy="2305247"/>
            </a:xfrm>
            <a:custGeom>
              <a:rect b="b" l="l" r="r" t="t"/>
              <a:pathLst>
                <a:path extrusionOk="0" h="2305247" w="2382386">
                  <a:moveTo>
                    <a:pt x="1613719" y="0"/>
                  </a:moveTo>
                  <a:lnTo>
                    <a:pt x="1613719" y="196239"/>
                  </a:lnTo>
                  <a:cubicBezTo>
                    <a:pt x="1722231" y="246227"/>
                    <a:pt x="1820276" y="314556"/>
                    <a:pt x="1905469" y="399749"/>
                  </a:cubicBezTo>
                  <a:cubicBezTo>
                    <a:pt x="1998294" y="492575"/>
                    <a:pt x="2071148" y="600635"/>
                    <a:pt x="2122041" y="720912"/>
                  </a:cubicBezTo>
                  <a:cubicBezTo>
                    <a:pt x="2174683" y="845323"/>
                    <a:pt x="2201351" y="977607"/>
                    <a:pt x="2201351" y="1114055"/>
                  </a:cubicBezTo>
                  <a:cubicBezTo>
                    <a:pt x="2201351" y="1250502"/>
                    <a:pt x="2174683" y="1382787"/>
                    <a:pt x="2122041" y="1507198"/>
                  </a:cubicBezTo>
                  <a:cubicBezTo>
                    <a:pt x="2071179" y="1627475"/>
                    <a:pt x="1998324" y="1735505"/>
                    <a:pt x="1905469" y="1828361"/>
                  </a:cubicBezTo>
                  <a:cubicBezTo>
                    <a:pt x="1812643" y="1921186"/>
                    <a:pt x="1704583" y="1994040"/>
                    <a:pt x="1584306" y="2044933"/>
                  </a:cubicBezTo>
                  <a:cubicBezTo>
                    <a:pt x="1459895" y="2097545"/>
                    <a:pt x="1327611" y="2124243"/>
                    <a:pt x="1191163" y="2124243"/>
                  </a:cubicBezTo>
                  <a:cubicBezTo>
                    <a:pt x="1054716" y="2124243"/>
                    <a:pt x="922431" y="2097545"/>
                    <a:pt x="798020" y="2044933"/>
                  </a:cubicBezTo>
                  <a:cubicBezTo>
                    <a:pt x="677743" y="1994071"/>
                    <a:pt x="569713" y="1921186"/>
                    <a:pt x="476857" y="1828361"/>
                  </a:cubicBezTo>
                  <a:cubicBezTo>
                    <a:pt x="384032" y="1735535"/>
                    <a:pt x="311178" y="1627475"/>
                    <a:pt x="260285" y="1507198"/>
                  </a:cubicBezTo>
                  <a:cubicBezTo>
                    <a:pt x="207673" y="1382787"/>
                    <a:pt x="181005" y="1250502"/>
                    <a:pt x="181005" y="1114055"/>
                  </a:cubicBezTo>
                  <a:cubicBezTo>
                    <a:pt x="181005" y="977607"/>
                    <a:pt x="207673" y="845323"/>
                    <a:pt x="260315" y="720912"/>
                  </a:cubicBezTo>
                  <a:cubicBezTo>
                    <a:pt x="311178" y="600635"/>
                    <a:pt x="384032" y="492605"/>
                    <a:pt x="476888" y="399749"/>
                  </a:cubicBezTo>
                  <a:cubicBezTo>
                    <a:pt x="562081" y="314556"/>
                    <a:pt x="660125" y="246227"/>
                    <a:pt x="768637" y="196239"/>
                  </a:cubicBezTo>
                  <a:lnTo>
                    <a:pt x="768637" y="0"/>
                  </a:lnTo>
                  <a:cubicBezTo>
                    <a:pt x="319353" y="170476"/>
                    <a:pt x="0" y="604979"/>
                    <a:pt x="0" y="1114055"/>
                  </a:cubicBezTo>
                  <a:cubicBezTo>
                    <a:pt x="0" y="1771917"/>
                    <a:pt x="533301" y="2305248"/>
                    <a:pt x="1191193" y="2305248"/>
                  </a:cubicBezTo>
                  <a:cubicBezTo>
                    <a:pt x="1849055" y="2305248"/>
                    <a:pt x="2382386" y="1771947"/>
                    <a:pt x="2382386" y="1114055"/>
                  </a:cubicBezTo>
                  <a:cubicBezTo>
                    <a:pt x="2382356" y="604979"/>
                    <a:pt x="2063033" y="170476"/>
                    <a:pt x="1613719" y="0"/>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3" name="Google Shape;613;p27"/>
            <p:cNvSpPr/>
            <p:nvPr/>
          </p:nvSpPr>
          <p:spPr>
            <a:xfrm>
              <a:off x="1302327" y="3295434"/>
              <a:ext cx="861065" cy="273377"/>
            </a:xfrm>
            <a:custGeom>
              <a:rect b="b" l="l" r="r" t="t"/>
              <a:pathLst>
                <a:path extrusionOk="0" h="273377" w="845111">
                  <a:moveTo>
                    <a:pt x="29383" y="260315"/>
                  </a:moveTo>
                  <a:cubicBezTo>
                    <a:pt x="153824" y="207703"/>
                    <a:pt x="286078" y="181005"/>
                    <a:pt x="422556" y="181005"/>
                  </a:cubicBezTo>
                  <a:cubicBezTo>
                    <a:pt x="559003" y="181005"/>
                    <a:pt x="691288" y="207703"/>
                    <a:pt x="815699" y="260315"/>
                  </a:cubicBezTo>
                  <a:cubicBezTo>
                    <a:pt x="825594" y="264508"/>
                    <a:pt x="835368" y="268883"/>
                    <a:pt x="845112" y="273378"/>
                  </a:cubicBezTo>
                  <a:lnTo>
                    <a:pt x="845112" y="77138"/>
                  </a:lnTo>
                  <a:cubicBezTo>
                    <a:pt x="713763" y="27302"/>
                    <a:pt x="571342" y="0"/>
                    <a:pt x="422556" y="0"/>
                  </a:cubicBezTo>
                  <a:cubicBezTo>
                    <a:pt x="273770" y="0"/>
                    <a:pt x="131319" y="27302"/>
                    <a:pt x="0" y="77138"/>
                  </a:cubicBezTo>
                  <a:lnTo>
                    <a:pt x="0" y="273378"/>
                  </a:lnTo>
                  <a:cubicBezTo>
                    <a:pt x="9714" y="268883"/>
                    <a:pt x="19488" y="264508"/>
                    <a:pt x="29383" y="260315"/>
                  </a:cubicBezTo>
                  <a:close/>
                </a:path>
              </a:pathLst>
            </a:custGeom>
            <a:solidFill>
              <a:schemeClr val="accent5"/>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14" name="Google Shape;614;p27"/>
          <p:cNvGrpSpPr/>
          <p:nvPr/>
        </p:nvGrpSpPr>
        <p:grpSpPr>
          <a:xfrm>
            <a:off x="3508460" y="1880822"/>
            <a:ext cx="1822574" cy="1822574"/>
            <a:chOff x="3228554" y="3295434"/>
            <a:chExt cx="2382386" cy="2382386"/>
          </a:xfrm>
        </p:grpSpPr>
        <p:sp>
          <p:nvSpPr>
            <p:cNvPr id="615" name="Google Shape;615;p27"/>
            <p:cNvSpPr/>
            <p:nvPr/>
          </p:nvSpPr>
          <p:spPr>
            <a:xfrm>
              <a:off x="3228554" y="3295434"/>
              <a:ext cx="2382386" cy="2382386"/>
            </a:xfrm>
            <a:custGeom>
              <a:rect b="b" l="l" r="r" t="t"/>
              <a:pathLst>
                <a:path extrusionOk="0" h="2382386" w="2382386">
                  <a:moveTo>
                    <a:pt x="2201351" y="1191193"/>
                  </a:moveTo>
                  <a:cubicBezTo>
                    <a:pt x="2201351" y="1327641"/>
                    <a:pt x="2174683" y="1459925"/>
                    <a:pt x="2122041" y="1584336"/>
                  </a:cubicBezTo>
                  <a:cubicBezTo>
                    <a:pt x="2071179" y="1704614"/>
                    <a:pt x="1998324" y="1812643"/>
                    <a:pt x="1905469" y="1905499"/>
                  </a:cubicBezTo>
                  <a:cubicBezTo>
                    <a:pt x="1812643" y="1998324"/>
                    <a:pt x="1704583" y="2071179"/>
                    <a:pt x="1584306" y="2122071"/>
                  </a:cubicBezTo>
                  <a:cubicBezTo>
                    <a:pt x="1459895" y="2174683"/>
                    <a:pt x="1327611" y="2201381"/>
                    <a:pt x="1191163" y="2201381"/>
                  </a:cubicBezTo>
                  <a:cubicBezTo>
                    <a:pt x="1054716" y="2201381"/>
                    <a:pt x="922431" y="2174683"/>
                    <a:pt x="798020" y="2122071"/>
                  </a:cubicBezTo>
                  <a:cubicBezTo>
                    <a:pt x="677743" y="2071209"/>
                    <a:pt x="569713" y="1998324"/>
                    <a:pt x="476857" y="1905499"/>
                  </a:cubicBezTo>
                  <a:cubicBezTo>
                    <a:pt x="384032" y="1812673"/>
                    <a:pt x="311178" y="1704614"/>
                    <a:pt x="260285" y="158433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lnTo>
                    <a:pt x="1613749" y="77138"/>
                  </a:ln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849055" y="2382386"/>
                    <a:pt x="2382386" y="1849086"/>
                    <a:pt x="2382386" y="1191193"/>
                  </a:cubicBezTo>
                  <a:cubicBezTo>
                    <a:pt x="2382386" y="1151131"/>
                    <a:pt x="2380395" y="1111521"/>
                    <a:pt x="2376534" y="1072454"/>
                  </a:cubicBezTo>
                  <a:lnTo>
                    <a:pt x="2194473" y="1072454"/>
                  </a:lnTo>
                  <a:cubicBezTo>
                    <a:pt x="2198998" y="1111611"/>
                    <a:pt x="2201351" y="1151221"/>
                    <a:pt x="2201351" y="1191193"/>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6" name="Google Shape;616;p27"/>
            <p:cNvSpPr/>
            <p:nvPr/>
          </p:nvSpPr>
          <p:spPr>
            <a:xfrm>
              <a:off x="4836606" y="3371529"/>
              <a:ext cx="760584" cy="995315"/>
            </a:xfrm>
            <a:custGeom>
              <a:rect b="b" l="l" r="r" t="t"/>
              <a:pathLst>
                <a:path extrusionOk="0" h="995315" w="762784">
                  <a:moveTo>
                    <a:pt x="0" y="0"/>
                  </a:moveTo>
                  <a:lnTo>
                    <a:pt x="0" y="0"/>
                  </a:lnTo>
                  <a:lnTo>
                    <a:pt x="0" y="196239"/>
                  </a:lnTo>
                  <a:lnTo>
                    <a:pt x="0" y="196239"/>
                  </a:lnTo>
                  <a:cubicBezTo>
                    <a:pt x="108513" y="246227"/>
                    <a:pt x="206557" y="314556"/>
                    <a:pt x="291750" y="399749"/>
                  </a:cubicBezTo>
                  <a:cubicBezTo>
                    <a:pt x="384575" y="492575"/>
                    <a:pt x="457430" y="600635"/>
                    <a:pt x="508322" y="720912"/>
                  </a:cubicBezTo>
                  <a:cubicBezTo>
                    <a:pt x="545519" y="808881"/>
                    <a:pt x="569713" y="900801"/>
                    <a:pt x="580724" y="995316"/>
                  </a:cubicBezTo>
                  <a:lnTo>
                    <a:pt x="762785" y="995316"/>
                  </a:lnTo>
                  <a:cubicBezTo>
                    <a:pt x="717564" y="538218"/>
                    <a:pt x="413928" y="157082"/>
                    <a:pt x="0" y="0"/>
                  </a:cubicBezTo>
                  <a:close/>
                </a:path>
              </a:pathLst>
            </a:custGeom>
            <a:solidFill>
              <a:srgbClr val="00AEC7"/>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17" name="Google Shape;617;p27"/>
          <p:cNvGrpSpPr/>
          <p:nvPr/>
        </p:nvGrpSpPr>
        <p:grpSpPr>
          <a:xfrm>
            <a:off x="6191876" y="1880755"/>
            <a:ext cx="1822502" cy="1822525"/>
            <a:chOff x="5912082" y="3295434"/>
            <a:chExt cx="2382356" cy="2382386"/>
          </a:xfrm>
        </p:grpSpPr>
        <p:sp>
          <p:nvSpPr>
            <p:cNvPr id="618" name="Google Shape;618;p27"/>
            <p:cNvSpPr/>
            <p:nvPr/>
          </p:nvSpPr>
          <p:spPr>
            <a:xfrm>
              <a:off x="5912082" y="3295434"/>
              <a:ext cx="2376533" cy="2382386"/>
            </a:xfrm>
            <a:custGeom>
              <a:rect b="b" l="l" r="r" t="t"/>
              <a:pathLst>
                <a:path extrusionOk="0" h="2382386" w="2376533">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327641" y="181005"/>
                    <a:pt x="1459925" y="207703"/>
                    <a:pt x="1584336" y="260315"/>
                  </a:cubicBezTo>
                  <a:cubicBezTo>
                    <a:pt x="1594231" y="264508"/>
                    <a:pt x="1604005" y="268883"/>
                    <a:pt x="1613749" y="273378"/>
                  </a:cubicBezTo>
                  <a:cubicBezTo>
                    <a:pt x="1722262" y="323365"/>
                    <a:pt x="1820306" y="391695"/>
                    <a:pt x="1905499" y="476888"/>
                  </a:cubicBezTo>
                  <a:cubicBezTo>
                    <a:pt x="1998324" y="569713"/>
                    <a:pt x="2071179" y="677773"/>
                    <a:pt x="2122071" y="798051"/>
                  </a:cubicBezTo>
                  <a:cubicBezTo>
                    <a:pt x="2159268" y="886019"/>
                    <a:pt x="2183462" y="977939"/>
                    <a:pt x="2194473" y="1072454"/>
                  </a:cubicBezTo>
                  <a:lnTo>
                    <a:pt x="2376534" y="1072454"/>
                  </a:lnTo>
                  <a:cubicBezTo>
                    <a:pt x="2331283" y="615356"/>
                    <a:pt x="2027677" y="234220"/>
                    <a:pt x="1613749" y="77138"/>
                  </a:cubicBezTo>
                  <a:cubicBezTo>
                    <a:pt x="1482400" y="27302"/>
                    <a:pt x="1339979"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19" name="Google Shape;619;p27"/>
            <p:cNvSpPr/>
            <p:nvPr/>
          </p:nvSpPr>
          <p:spPr>
            <a:xfrm>
              <a:off x="7307720" y="4367886"/>
              <a:ext cx="986718" cy="1292435"/>
            </a:xfrm>
            <a:custGeom>
              <a:rect b="b" l="l" r="r" t="t"/>
              <a:pathLst>
                <a:path extrusionOk="0" h="1292435" w="986718">
                  <a:moveTo>
                    <a:pt x="986718" y="118739"/>
                  </a:moveTo>
                  <a:cubicBezTo>
                    <a:pt x="986718" y="78677"/>
                    <a:pt x="984727" y="39067"/>
                    <a:pt x="980866" y="0"/>
                  </a:cubicBezTo>
                  <a:lnTo>
                    <a:pt x="798805" y="0"/>
                  </a:lnTo>
                  <a:cubicBezTo>
                    <a:pt x="803360" y="39157"/>
                    <a:pt x="805713" y="78767"/>
                    <a:pt x="805713" y="118739"/>
                  </a:cubicBezTo>
                  <a:cubicBezTo>
                    <a:pt x="805713" y="255187"/>
                    <a:pt x="779045" y="387471"/>
                    <a:pt x="726403" y="511882"/>
                  </a:cubicBezTo>
                  <a:cubicBezTo>
                    <a:pt x="675540" y="632160"/>
                    <a:pt x="602686" y="740189"/>
                    <a:pt x="509830" y="833045"/>
                  </a:cubicBezTo>
                  <a:cubicBezTo>
                    <a:pt x="417005" y="925870"/>
                    <a:pt x="308945" y="998725"/>
                    <a:pt x="188667" y="1049617"/>
                  </a:cubicBezTo>
                  <a:cubicBezTo>
                    <a:pt x="127518" y="1075471"/>
                    <a:pt x="64498" y="1095049"/>
                    <a:pt x="0" y="1108293"/>
                  </a:cubicBezTo>
                  <a:lnTo>
                    <a:pt x="0" y="1292435"/>
                  </a:lnTo>
                  <a:cubicBezTo>
                    <a:pt x="560451" y="1195447"/>
                    <a:pt x="986718" y="706884"/>
                    <a:pt x="986718" y="118739"/>
                  </a:cubicBezTo>
                  <a:close/>
                </a:path>
              </a:pathLst>
            </a:custGeom>
            <a:solidFill>
              <a:srgbClr val="A02AF9"/>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grpSp>
        <p:nvGrpSpPr>
          <p:cNvPr id="620" name="Google Shape;620;p27"/>
          <p:cNvGrpSpPr/>
          <p:nvPr/>
        </p:nvGrpSpPr>
        <p:grpSpPr>
          <a:xfrm>
            <a:off x="8875538" y="1880822"/>
            <a:ext cx="1822529" cy="1822574"/>
            <a:chOff x="8595609" y="3295434"/>
            <a:chExt cx="2382326" cy="2382386"/>
          </a:xfrm>
        </p:grpSpPr>
        <p:sp>
          <p:nvSpPr>
            <p:cNvPr id="621" name="Google Shape;621;p27"/>
            <p:cNvSpPr/>
            <p:nvPr/>
          </p:nvSpPr>
          <p:spPr>
            <a:xfrm>
              <a:off x="9991247" y="3313021"/>
              <a:ext cx="986688" cy="2347331"/>
            </a:xfrm>
            <a:custGeom>
              <a:rect b="b" l="l" r="r" t="t"/>
              <a:pathLst>
                <a:path extrusionOk="0" h="2347331" w="986688">
                  <a:moveTo>
                    <a:pt x="980866" y="1054866"/>
                  </a:moveTo>
                  <a:cubicBezTo>
                    <a:pt x="935614" y="597769"/>
                    <a:pt x="632009" y="216633"/>
                    <a:pt x="218081" y="59551"/>
                  </a:cubicBezTo>
                  <a:cubicBezTo>
                    <a:pt x="148303" y="33064"/>
                    <a:pt x="75358" y="13032"/>
                    <a:pt x="0" y="0"/>
                  </a:cubicBezTo>
                  <a:lnTo>
                    <a:pt x="0" y="184082"/>
                  </a:lnTo>
                  <a:cubicBezTo>
                    <a:pt x="64498" y="197325"/>
                    <a:pt x="127548" y="216874"/>
                    <a:pt x="188667" y="242758"/>
                  </a:cubicBezTo>
                  <a:cubicBezTo>
                    <a:pt x="198562" y="246951"/>
                    <a:pt x="208337" y="251325"/>
                    <a:pt x="218081" y="255820"/>
                  </a:cubicBezTo>
                  <a:cubicBezTo>
                    <a:pt x="326593" y="305808"/>
                    <a:pt x="424638" y="374137"/>
                    <a:pt x="509830" y="459330"/>
                  </a:cubicBezTo>
                  <a:cubicBezTo>
                    <a:pt x="602656" y="552155"/>
                    <a:pt x="675510" y="660215"/>
                    <a:pt x="726403" y="780493"/>
                  </a:cubicBezTo>
                  <a:cubicBezTo>
                    <a:pt x="763599" y="868461"/>
                    <a:pt x="787794" y="960382"/>
                    <a:pt x="798805" y="1054897"/>
                  </a:cubicBezTo>
                  <a:cubicBezTo>
                    <a:pt x="803360" y="1094054"/>
                    <a:pt x="805713" y="1133664"/>
                    <a:pt x="805713" y="1173636"/>
                  </a:cubicBezTo>
                  <a:cubicBezTo>
                    <a:pt x="805713" y="1310083"/>
                    <a:pt x="779045" y="1442368"/>
                    <a:pt x="726403" y="1566778"/>
                  </a:cubicBezTo>
                  <a:cubicBezTo>
                    <a:pt x="675540" y="1687056"/>
                    <a:pt x="602686" y="1795086"/>
                    <a:pt x="509830" y="1887941"/>
                  </a:cubicBezTo>
                  <a:cubicBezTo>
                    <a:pt x="417005" y="1980767"/>
                    <a:pt x="308945" y="2053621"/>
                    <a:pt x="188667" y="2104514"/>
                  </a:cubicBezTo>
                  <a:cubicBezTo>
                    <a:pt x="127518" y="2130367"/>
                    <a:pt x="64498" y="2149946"/>
                    <a:pt x="0" y="2163190"/>
                  </a:cubicBezTo>
                  <a:lnTo>
                    <a:pt x="0" y="2347332"/>
                  </a:lnTo>
                  <a:cubicBezTo>
                    <a:pt x="560451" y="2250373"/>
                    <a:pt x="986688" y="1761811"/>
                    <a:pt x="986688" y="1173666"/>
                  </a:cubicBezTo>
                  <a:cubicBezTo>
                    <a:pt x="986718" y="1133513"/>
                    <a:pt x="984727" y="1093903"/>
                    <a:pt x="980866" y="1054866"/>
                  </a:cubicBezTo>
                  <a:close/>
                </a:path>
              </a:pathLst>
            </a:custGeom>
            <a:solidFill>
              <a:srgbClr val="F2F2F2"/>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sp>
          <p:nvSpPr>
            <p:cNvPr id="622" name="Google Shape;622;p27"/>
            <p:cNvSpPr/>
            <p:nvPr/>
          </p:nvSpPr>
          <p:spPr>
            <a:xfrm>
              <a:off x="8595609" y="3295434"/>
              <a:ext cx="1395668" cy="2382386"/>
            </a:xfrm>
            <a:custGeom>
              <a:rect b="b" l="l" r="r" t="t"/>
              <a:pathLst>
                <a:path extrusionOk="0" h="2382386" w="1395668">
                  <a:moveTo>
                    <a:pt x="1191193" y="2201351"/>
                  </a:moveTo>
                  <a:cubicBezTo>
                    <a:pt x="1054746" y="2201351"/>
                    <a:pt x="922461" y="2174683"/>
                    <a:pt x="798051" y="2122041"/>
                  </a:cubicBezTo>
                  <a:cubicBezTo>
                    <a:pt x="677773" y="2071179"/>
                    <a:pt x="569743" y="1998324"/>
                    <a:pt x="476888" y="1905469"/>
                  </a:cubicBezTo>
                  <a:cubicBezTo>
                    <a:pt x="384062" y="1812643"/>
                    <a:pt x="311208" y="1704583"/>
                    <a:pt x="260315" y="1584306"/>
                  </a:cubicBezTo>
                  <a:cubicBezTo>
                    <a:pt x="207703" y="1459925"/>
                    <a:pt x="181005" y="1327641"/>
                    <a:pt x="181005" y="1191193"/>
                  </a:cubicBezTo>
                  <a:cubicBezTo>
                    <a:pt x="181005" y="1054746"/>
                    <a:pt x="207673" y="922461"/>
                    <a:pt x="260315" y="798051"/>
                  </a:cubicBezTo>
                  <a:cubicBezTo>
                    <a:pt x="311178" y="677773"/>
                    <a:pt x="384032" y="569743"/>
                    <a:pt x="476888" y="476888"/>
                  </a:cubicBezTo>
                  <a:cubicBezTo>
                    <a:pt x="562081" y="391695"/>
                    <a:pt x="660125" y="323365"/>
                    <a:pt x="768637" y="273378"/>
                  </a:cubicBezTo>
                  <a:cubicBezTo>
                    <a:pt x="778351" y="268883"/>
                    <a:pt x="788125" y="264508"/>
                    <a:pt x="798051" y="260315"/>
                  </a:cubicBezTo>
                  <a:cubicBezTo>
                    <a:pt x="922461" y="207703"/>
                    <a:pt x="1054716" y="181005"/>
                    <a:pt x="1191193" y="181005"/>
                  </a:cubicBezTo>
                  <a:cubicBezTo>
                    <a:pt x="1260609" y="181005"/>
                    <a:pt x="1328908" y="187943"/>
                    <a:pt x="1395668" y="201639"/>
                  </a:cubicBezTo>
                  <a:lnTo>
                    <a:pt x="1395668" y="17557"/>
                  </a:lnTo>
                  <a:cubicBezTo>
                    <a:pt x="1329209" y="6064"/>
                    <a:pt x="1260910" y="0"/>
                    <a:pt x="1191193" y="0"/>
                  </a:cubicBezTo>
                  <a:cubicBezTo>
                    <a:pt x="1042407" y="0"/>
                    <a:pt x="899956" y="27302"/>
                    <a:pt x="768637" y="77138"/>
                  </a:cubicBezTo>
                  <a:cubicBezTo>
                    <a:pt x="319353" y="247615"/>
                    <a:pt x="0" y="682117"/>
                    <a:pt x="0" y="1191193"/>
                  </a:cubicBezTo>
                  <a:cubicBezTo>
                    <a:pt x="0" y="1849055"/>
                    <a:pt x="533301" y="2382386"/>
                    <a:pt x="1191193" y="2382386"/>
                  </a:cubicBezTo>
                  <a:cubicBezTo>
                    <a:pt x="1260910" y="2382386"/>
                    <a:pt x="1329240" y="2376383"/>
                    <a:pt x="1395668" y="2364889"/>
                  </a:cubicBezTo>
                  <a:lnTo>
                    <a:pt x="1395668" y="2180747"/>
                  </a:lnTo>
                  <a:cubicBezTo>
                    <a:pt x="1328908" y="2194413"/>
                    <a:pt x="1260578" y="2201351"/>
                    <a:pt x="1191193" y="2201351"/>
                  </a:cubicBezTo>
                  <a:close/>
                </a:path>
              </a:pathLst>
            </a:custGeom>
            <a:solidFill>
              <a:schemeClr val="accent3"/>
            </a:solidFill>
            <a:ln>
              <a:noFill/>
            </a:ln>
          </p:spPr>
          <p:txBody>
            <a:bodyPr anchorCtr="0" anchor="ctr" bIns="45700" lIns="91425" spcFirstLastPara="1" rIns="91425" wrap="square" tIns="45700">
              <a:noAutofit/>
            </a:bodyPr>
            <a:lstStyle/>
            <a:p>
              <a:pPr indent="0" lvl="0" marL="0" marR="0" rtl="0" algn="l">
                <a:spcBef>
                  <a:spcPts val="0"/>
                </a:spcBef>
                <a:spcAft>
                  <a:spcPts val="0"/>
                </a:spcAft>
                <a:buNone/>
              </a:pPr>
              <a:r>
                <a:t/>
              </a:r>
              <a:endParaRPr sz="1800">
                <a:solidFill>
                  <a:schemeClr val="dk1"/>
                </a:solidFill>
                <a:latin typeface="Arial"/>
                <a:ea typeface="Arial"/>
                <a:cs typeface="Arial"/>
                <a:sym typeface="Arial"/>
              </a:endParaRPr>
            </a:p>
          </p:txBody>
        </p:sp>
      </p:gr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2"/>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7">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3">
                                            <p:txEl>
                                              <p:pRg end="0" st="0"/>
                                            </p:txEl>
                                          </p:spTgt>
                                        </p:tgtEl>
                                        <p:attrNameLst>
                                          <p:attrName>style.visibility</p:attrName>
                                        </p:attrNameLst>
                                      </p:cBhvr>
                                      <p:to>
                                        <p:strVal val="visible"/>
                                      </p:to>
                                    </p:set>
                                    <p:animEffect filter="fade" transition="in">
                                      <p:cBhvr>
                                        <p:cTn dur="500"/>
                                        <p:tgtEl>
                                          <p:spTgt spid="603">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8">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4">
                                            <p:txEl>
                                              <p:pRg end="0" st="0"/>
                                            </p:txEl>
                                          </p:spTgt>
                                        </p:tgtEl>
                                        <p:attrNameLst>
                                          <p:attrName>style.visibility</p:attrName>
                                        </p:attrNameLst>
                                      </p:cBhvr>
                                      <p:to>
                                        <p:strVal val="visible"/>
                                      </p:to>
                                    </p:set>
                                    <p:animEffect filter="fade" transition="in">
                                      <p:cBhvr>
                                        <p:cTn dur="500"/>
                                        <p:tgtEl>
                                          <p:spTgt spid="604">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09">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5">
                                            <p:txEl>
                                              <p:pRg end="0" st="0"/>
                                            </p:txEl>
                                          </p:spTgt>
                                        </p:tgtEl>
                                        <p:attrNameLst>
                                          <p:attrName>style.visibility</p:attrName>
                                        </p:attrNameLst>
                                      </p:cBhvr>
                                      <p:to>
                                        <p:strVal val="visible"/>
                                      </p:to>
                                    </p:set>
                                    <p:animEffect filter="fade" transition="in">
                                      <p:cBhvr>
                                        <p:cTn dur="500"/>
                                        <p:tgtEl>
                                          <p:spTgt spid="605">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10">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606">
                                            <p:txEl>
                                              <p:pRg end="0" st="0"/>
                                            </p:txEl>
                                          </p:spTgt>
                                        </p:tgtEl>
                                        <p:attrNameLst>
                                          <p:attrName>style.visibility</p:attrName>
                                        </p:attrNameLst>
                                      </p:cBhvr>
                                      <p:to>
                                        <p:strVal val="visible"/>
                                      </p:to>
                                    </p:set>
                                    <p:animEffect filter="fade" transition="in">
                                      <p:cBhvr>
                                        <p:cTn dur="500"/>
                                        <p:tgtEl>
                                          <p:spTgt spid="606">
                                            <p:txEl>
                                              <p:pRg end="0" st="0"/>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2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626" name="Shape 626"/>
        <p:cNvGrpSpPr/>
        <p:nvPr/>
      </p:nvGrpSpPr>
      <p:grpSpPr>
        <a:xfrm>
          <a:off x="0" y="0"/>
          <a:ext cx="0" cy="0"/>
          <a:chOff x="0" y="0"/>
          <a:chExt cx="0" cy="0"/>
        </a:xfrm>
      </p:grpSpPr>
      <p:sp>
        <p:nvSpPr>
          <p:cNvPr id="627" name="Google Shape;627;p28"/>
          <p:cNvSpPr txBox="1"/>
          <p:nvPr>
            <p:ph type="title"/>
          </p:nvPr>
        </p:nvSpPr>
        <p:spPr>
          <a:xfrm>
            <a:off x="1018383" y="1257937"/>
            <a:ext cx="4989629" cy="2387771"/>
          </a:xfrm>
          <a:prstGeom prst="rect">
            <a:avLst/>
          </a:prstGeom>
          <a:noFill/>
          <a:ln>
            <a:noFill/>
          </a:ln>
        </p:spPr>
        <p:txBody>
          <a:bodyPr anchorCtr="0" anchor="b" bIns="45700" lIns="91425" spcFirstLastPara="1" rIns="91425" wrap="square" tIns="45700">
            <a:noAutofit/>
          </a:bodyPr>
          <a:lstStyle/>
          <a:p>
            <a:pPr indent="0" lvl="0" marL="0" rtl="0" algn="ctr">
              <a:lnSpc>
                <a:spcPct val="90000"/>
              </a:lnSpc>
              <a:spcBef>
                <a:spcPts val="0"/>
              </a:spcBef>
              <a:spcAft>
                <a:spcPts val="0"/>
              </a:spcAft>
              <a:buClr>
                <a:schemeClr val="accent6"/>
              </a:buClr>
              <a:buSzPts val="6600"/>
              <a:buFont typeface="Teko"/>
              <a:buNone/>
            </a:pPr>
            <a:r>
              <a:rPr b="1" lang="en-US" sz="6600">
                <a:latin typeface="Teko"/>
                <a:ea typeface="Teko"/>
                <a:cs typeface="Teko"/>
                <a:sym typeface="Teko"/>
              </a:rPr>
              <a:t>THANK YOU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627"/>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1" name="Shape 381"/>
        <p:cNvGrpSpPr/>
        <p:nvPr/>
      </p:nvGrpSpPr>
      <p:grpSpPr>
        <a:xfrm>
          <a:off x="0" y="0"/>
          <a:ext cx="0" cy="0"/>
          <a:chOff x="0" y="0"/>
          <a:chExt cx="0" cy="0"/>
        </a:xfrm>
      </p:grpSpPr>
      <p:sp>
        <p:nvSpPr>
          <p:cNvPr id="382" name="Google Shape;382;p3"/>
          <p:cNvSpPr txBox="1"/>
          <p:nvPr>
            <p:ph type="title"/>
          </p:nvPr>
        </p:nvSpPr>
        <p:spPr>
          <a:xfrm>
            <a:off x="5315274" y="3247321"/>
            <a:ext cx="4190700" cy="1320900"/>
          </a:xfrm>
          <a:prstGeom prst="rect">
            <a:avLst/>
          </a:prstGeom>
          <a:noFill/>
          <a:ln>
            <a:noFill/>
          </a:ln>
        </p:spPr>
        <p:txBody>
          <a:bodyPr anchorCtr="0" anchor="t" bIns="0" lIns="0" spcFirstLastPara="1" rIns="0" wrap="square" tIns="0">
            <a:noAutofit/>
          </a:bodyPr>
          <a:lstStyle/>
          <a:p>
            <a:pPr indent="-342900" lvl="0" marL="342900" rtl="0" algn="l">
              <a:lnSpc>
                <a:spcPct val="100000"/>
              </a:lnSpc>
              <a:spcBef>
                <a:spcPts val="0"/>
              </a:spcBef>
              <a:spcAft>
                <a:spcPts val="0"/>
              </a:spcAft>
              <a:buClr>
                <a:schemeClr val="lt1"/>
              </a:buClr>
              <a:buSzPts val="3600"/>
              <a:buFont typeface="Teko"/>
              <a:buNone/>
            </a:pPr>
            <a:r>
              <a:rPr lang="en-US" sz="5800">
                <a:solidFill>
                  <a:schemeClr val="lt1"/>
                </a:solidFill>
                <a:latin typeface="Teko"/>
                <a:ea typeface="Teko"/>
                <a:cs typeface="Teko"/>
                <a:sym typeface="Teko"/>
              </a:rPr>
              <a:t>   V Shashank</a:t>
            </a:r>
            <a:br>
              <a:rPr lang="en-US" sz="3600">
                <a:solidFill>
                  <a:schemeClr val="lt1"/>
                </a:solidFill>
                <a:latin typeface="Teko"/>
                <a:ea typeface="Teko"/>
                <a:cs typeface="Teko"/>
                <a:sym typeface="Teko"/>
              </a:rPr>
            </a:br>
            <a:br>
              <a:rPr lang="en-US"/>
            </a:br>
            <a:endParaRPr>
              <a:solidFill>
                <a:srgbClr val="00B0F0"/>
              </a:solidFill>
            </a:endParaRPr>
          </a:p>
        </p:txBody>
      </p:sp>
      <p:sp>
        <p:nvSpPr>
          <p:cNvPr id="383" name="Google Shape;383;p3"/>
          <p:cNvSpPr txBox="1"/>
          <p:nvPr>
            <p:ph idx="2" type="body"/>
          </p:nvPr>
        </p:nvSpPr>
        <p:spPr>
          <a:xfrm>
            <a:off x="5315268" y="1222375"/>
            <a:ext cx="3932238" cy="588963"/>
          </a:xfrm>
          <a:prstGeom prst="rect">
            <a:avLst/>
          </a:prstGeom>
          <a:noFill/>
          <a:ln>
            <a:noFill/>
          </a:ln>
        </p:spPr>
        <p:txBody>
          <a:bodyPr anchorCtr="0" anchor="t" bIns="0" lIns="0" spcFirstLastPara="1" rIns="0" wrap="square" tIns="0">
            <a:noAutofit/>
          </a:bodyPr>
          <a:lstStyle/>
          <a:p>
            <a:pPr indent="0" lvl="0" marL="0" rtl="0" algn="l">
              <a:lnSpc>
                <a:spcPct val="90000"/>
              </a:lnSpc>
              <a:spcBef>
                <a:spcPts val="0"/>
              </a:spcBef>
              <a:spcAft>
                <a:spcPts val="0"/>
              </a:spcAft>
              <a:buClr>
                <a:srgbClr val="00B0F0"/>
              </a:buClr>
              <a:buSzPts val="5400"/>
              <a:buNone/>
            </a:pPr>
            <a:r>
              <a:rPr b="1" lang="en-US" sz="5400">
                <a:solidFill>
                  <a:srgbClr val="00B0F0"/>
                </a:solidFill>
                <a:latin typeface="Teko"/>
                <a:ea typeface="Teko"/>
                <a:cs typeface="Teko"/>
                <a:sym typeface="Teko"/>
              </a:rPr>
              <a:t>PREPARED BY</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3">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2"/>
                                        </p:tgtEl>
                                        <p:attrNameLst>
                                          <p:attrName>style.visibility</p:attrName>
                                        </p:attrNameLst>
                                      </p:cBhvr>
                                      <p:to>
                                        <p:strVal val="visible"/>
                                      </p:to>
                                    </p:set>
                                    <p:animEffect filter="fade" transition="in">
                                      <p:cBhvr>
                                        <p:cTn dur="500"/>
                                        <p:tgtEl>
                                          <p:spTgt spid="382"/>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87" name="Shape 387"/>
        <p:cNvGrpSpPr/>
        <p:nvPr/>
      </p:nvGrpSpPr>
      <p:grpSpPr>
        <a:xfrm>
          <a:off x="0" y="0"/>
          <a:ext cx="0" cy="0"/>
          <a:chOff x="0" y="0"/>
          <a:chExt cx="0" cy="0"/>
        </a:xfrm>
      </p:grpSpPr>
      <p:sp>
        <p:nvSpPr>
          <p:cNvPr id="388" name="Google Shape;388;p4"/>
          <p:cNvSpPr txBox="1"/>
          <p:nvPr>
            <p:ph type="title"/>
          </p:nvPr>
        </p:nvSpPr>
        <p:spPr>
          <a:xfrm>
            <a:off x="5679441" y="926535"/>
            <a:ext cx="5293359" cy="721289"/>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4400"/>
              <a:buFont typeface="Teko"/>
              <a:buNone/>
            </a:pPr>
            <a:r>
              <a:rPr b="1" lang="en-US" sz="4400">
                <a:latin typeface="Teko"/>
                <a:ea typeface="Teko"/>
                <a:cs typeface="Teko"/>
                <a:sym typeface="Teko"/>
              </a:rPr>
              <a:t>TABLE OF CONTENTS</a:t>
            </a:r>
            <a:endParaRPr/>
          </a:p>
        </p:txBody>
      </p:sp>
      <p:sp>
        <p:nvSpPr>
          <p:cNvPr id="389" name="Google Shape;389;p4"/>
          <p:cNvSpPr txBox="1"/>
          <p:nvPr>
            <p:ph idx="1" type="body"/>
          </p:nvPr>
        </p:nvSpPr>
        <p:spPr>
          <a:xfrm>
            <a:off x="5679441" y="1997746"/>
            <a:ext cx="5674359" cy="2997587"/>
          </a:xfrm>
          <a:prstGeom prst="rect">
            <a:avLst/>
          </a:prstGeom>
          <a:noFill/>
          <a:ln>
            <a:noFill/>
          </a:ln>
        </p:spPr>
        <p:txBody>
          <a:bodyPr anchorCtr="0" anchor="t" bIns="45700" lIns="91425" spcFirstLastPara="1" rIns="91425" wrap="square" tIns="45700">
            <a:noAutofit/>
          </a:bodyPr>
          <a:lstStyle/>
          <a:p>
            <a:pPr indent="-285750" lvl="0" marL="285750" rtl="0" algn="l">
              <a:lnSpc>
                <a:spcPct val="150000"/>
              </a:lnSpc>
              <a:spcBef>
                <a:spcPts val="0"/>
              </a:spcBef>
              <a:spcAft>
                <a:spcPts val="0"/>
              </a:spcAft>
              <a:buClr>
                <a:schemeClr val="lt1"/>
              </a:buClr>
              <a:buSzPts val="2800"/>
              <a:buFont typeface="Arial"/>
              <a:buChar char="•"/>
            </a:pPr>
            <a:r>
              <a:rPr b="1" lang="en-US" sz="2800">
                <a:latin typeface="Teko"/>
                <a:ea typeface="Teko"/>
                <a:cs typeface="Teko"/>
                <a:sym typeface="Teko"/>
              </a:rPr>
              <a:t>INTRODUCTION</a:t>
            </a:r>
            <a:endParaRPr/>
          </a:p>
          <a:p>
            <a:pPr indent="-285750" lvl="0" marL="285750" rtl="0" algn="l">
              <a:lnSpc>
                <a:spcPct val="150000"/>
              </a:lnSpc>
              <a:spcBef>
                <a:spcPts val="0"/>
              </a:spcBef>
              <a:spcAft>
                <a:spcPts val="0"/>
              </a:spcAft>
              <a:buClr>
                <a:schemeClr val="lt1"/>
              </a:buClr>
              <a:buSzPts val="2800"/>
              <a:buFont typeface="Arial"/>
              <a:buChar char="•"/>
            </a:pPr>
            <a:r>
              <a:rPr b="1" lang="en-US" sz="2800">
                <a:latin typeface="Teko"/>
                <a:ea typeface="Teko"/>
                <a:cs typeface="Teko"/>
                <a:sym typeface="Teko"/>
              </a:rPr>
              <a:t>OCR &amp; HTR</a:t>
            </a:r>
            <a:endParaRPr/>
          </a:p>
          <a:p>
            <a:pPr indent="-285750" lvl="0" marL="285750" rtl="0" algn="l">
              <a:lnSpc>
                <a:spcPct val="150000"/>
              </a:lnSpc>
              <a:spcBef>
                <a:spcPts val="0"/>
              </a:spcBef>
              <a:spcAft>
                <a:spcPts val="0"/>
              </a:spcAft>
              <a:buClr>
                <a:schemeClr val="lt1"/>
              </a:buClr>
              <a:buSzPts val="2800"/>
              <a:buFont typeface="Arial"/>
              <a:buChar char="•"/>
            </a:pPr>
            <a:r>
              <a:rPr b="1" lang="en-US" sz="2800">
                <a:latin typeface="Teko"/>
                <a:ea typeface="Teko"/>
                <a:cs typeface="Teko"/>
                <a:sym typeface="Teko"/>
              </a:rPr>
              <a:t>UNDERLYING CODE</a:t>
            </a:r>
            <a:endParaRPr/>
          </a:p>
          <a:p>
            <a:pPr indent="-285750" lvl="0" marL="285750" rtl="0" algn="l">
              <a:lnSpc>
                <a:spcPct val="150000"/>
              </a:lnSpc>
              <a:spcBef>
                <a:spcPts val="0"/>
              </a:spcBef>
              <a:spcAft>
                <a:spcPts val="0"/>
              </a:spcAft>
              <a:buClr>
                <a:schemeClr val="lt1"/>
              </a:buClr>
              <a:buSzPts val="2800"/>
              <a:buFont typeface="Arial"/>
              <a:buChar char="•"/>
            </a:pPr>
            <a:r>
              <a:rPr b="1" lang="en-US" sz="2800">
                <a:latin typeface="Teko"/>
                <a:ea typeface="Teko"/>
                <a:cs typeface="Teko"/>
                <a:sym typeface="Teko"/>
              </a:rPr>
              <a:t>WORKING</a:t>
            </a:r>
            <a:endParaRPr/>
          </a:p>
          <a:p>
            <a:pPr indent="-107950" lvl="0" marL="285750" rtl="0" algn="l">
              <a:lnSpc>
                <a:spcPct val="150000"/>
              </a:lnSpc>
              <a:spcBef>
                <a:spcPts val="0"/>
              </a:spcBef>
              <a:spcAft>
                <a:spcPts val="0"/>
              </a:spcAft>
              <a:buClr>
                <a:schemeClr val="lt1"/>
              </a:buClr>
              <a:buSzPts val="2800"/>
              <a:buFont typeface="Arial"/>
              <a:buNone/>
            </a:pPr>
            <a:r>
              <a:t/>
            </a:r>
            <a:endParaRPr b="1" sz="2800">
              <a:latin typeface="Teko"/>
              <a:ea typeface="Teko"/>
              <a:cs typeface="Teko"/>
              <a:sym typeface="Teko"/>
            </a:endParaRPr>
          </a:p>
          <a:p>
            <a:pPr indent="-107950" lvl="0" marL="285750" rtl="0" algn="l">
              <a:lnSpc>
                <a:spcPct val="150000"/>
              </a:lnSpc>
              <a:spcBef>
                <a:spcPts val="0"/>
              </a:spcBef>
              <a:spcAft>
                <a:spcPts val="0"/>
              </a:spcAft>
              <a:buClr>
                <a:schemeClr val="lt1"/>
              </a:buClr>
              <a:buSzPts val="2800"/>
              <a:buFont typeface="Arial"/>
              <a:buNone/>
            </a:pPr>
            <a:r>
              <a:t/>
            </a:r>
            <a:endParaRPr b="1" sz="28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8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0" st="0"/>
                                            </p:txEl>
                                          </p:spTgt>
                                        </p:tgtEl>
                                        <p:attrNameLst>
                                          <p:attrName>style.visibility</p:attrName>
                                        </p:attrNameLst>
                                      </p:cBhvr>
                                      <p:to>
                                        <p:strVal val="visible"/>
                                      </p:to>
                                    </p:set>
                                    <p:animEffect filter="fade" transition="in">
                                      <p:cBhvr>
                                        <p:cTn dur="500"/>
                                        <p:tgtEl>
                                          <p:spTgt spid="389">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1" st="1"/>
                                            </p:txEl>
                                          </p:spTgt>
                                        </p:tgtEl>
                                        <p:attrNameLst>
                                          <p:attrName>style.visibility</p:attrName>
                                        </p:attrNameLst>
                                      </p:cBhvr>
                                      <p:to>
                                        <p:strVal val="visible"/>
                                      </p:to>
                                    </p:set>
                                    <p:animEffect filter="fade" transition="in">
                                      <p:cBhvr>
                                        <p:cTn dur="500"/>
                                        <p:tgtEl>
                                          <p:spTgt spid="389">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2" st="2"/>
                                            </p:txEl>
                                          </p:spTgt>
                                        </p:tgtEl>
                                        <p:attrNameLst>
                                          <p:attrName>style.visibility</p:attrName>
                                        </p:attrNameLst>
                                      </p:cBhvr>
                                      <p:to>
                                        <p:strVal val="visible"/>
                                      </p:to>
                                    </p:set>
                                    <p:animEffect filter="fade" transition="in">
                                      <p:cBhvr>
                                        <p:cTn dur="500"/>
                                        <p:tgtEl>
                                          <p:spTgt spid="389">
                                            <p:txEl>
                                              <p:pRg end="2" st="2"/>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3" st="3"/>
                                            </p:txEl>
                                          </p:spTgt>
                                        </p:tgtEl>
                                        <p:attrNameLst>
                                          <p:attrName>style.visibility</p:attrName>
                                        </p:attrNameLst>
                                      </p:cBhvr>
                                      <p:to>
                                        <p:strVal val="visible"/>
                                      </p:to>
                                    </p:set>
                                    <p:animEffect filter="fade" transition="in">
                                      <p:cBhvr>
                                        <p:cTn dur="500"/>
                                        <p:tgtEl>
                                          <p:spTgt spid="389">
                                            <p:txEl>
                                              <p:pRg end="3" st="3"/>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4" st="4"/>
                                            </p:txEl>
                                          </p:spTgt>
                                        </p:tgtEl>
                                        <p:attrNameLst>
                                          <p:attrName>style.visibility</p:attrName>
                                        </p:attrNameLst>
                                      </p:cBhvr>
                                      <p:to>
                                        <p:strVal val="visible"/>
                                      </p:to>
                                    </p:set>
                                    <p:animEffect filter="fade" transition="in">
                                      <p:cBhvr>
                                        <p:cTn dur="500"/>
                                        <p:tgtEl>
                                          <p:spTgt spid="389">
                                            <p:txEl>
                                              <p:pRg end="4" st="4"/>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389">
                                            <p:txEl>
                                              <p:pRg end="5" st="5"/>
                                            </p:txEl>
                                          </p:spTgt>
                                        </p:tgtEl>
                                        <p:attrNameLst>
                                          <p:attrName>style.visibility</p:attrName>
                                        </p:attrNameLst>
                                      </p:cBhvr>
                                      <p:to>
                                        <p:strVal val="visible"/>
                                      </p:to>
                                    </p:set>
                                    <p:animEffect filter="fade" transition="in">
                                      <p:cBhvr>
                                        <p:cTn dur="500"/>
                                        <p:tgtEl>
                                          <p:spTgt spid="389">
                                            <p:txEl>
                                              <p:pRg end="5" st="5"/>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393" name="Shape 393"/>
        <p:cNvGrpSpPr/>
        <p:nvPr/>
      </p:nvGrpSpPr>
      <p:grpSpPr>
        <a:xfrm>
          <a:off x="0" y="0"/>
          <a:ext cx="0" cy="0"/>
          <a:chOff x="0" y="0"/>
          <a:chExt cx="0" cy="0"/>
        </a:xfrm>
      </p:grpSpPr>
      <p:sp>
        <p:nvSpPr>
          <p:cNvPr id="394" name="Google Shape;394;p5"/>
          <p:cNvSpPr txBox="1"/>
          <p:nvPr>
            <p:ph type="title"/>
          </p:nvPr>
        </p:nvSpPr>
        <p:spPr>
          <a:xfrm>
            <a:off x="5425439" y="2741026"/>
            <a:ext cx="5404485" cy="1164224"/>
          </a:xfrm>
          <a:prstGeom prst="rect">
            <a:avLst/>
          </a:prstGeom>
          <a:noFill/>
          <a:ln>
            <a:noFill/>
          </a:ln>
        </p:spPr>
        <p:txBody>
          <a:bodyPr anchorCtr="0" anchor="t" bIns="45700" lIns="91425" spcFirstLastPara="1" rIns="91425" wrap="square" tIns="45700">
            <a:noAutofit/>
          </a:bodyPr>
          <a:lstStyle/>
          <a:p>
            <a:pPr indent="0" lvl="0" marL="0" rtl="0" algn="ctr">
              <a:lnSpc>
                <a:spcPct val="90000"/>
              </a:lnSpc>
              <a:spcBef>
                <a:spcPts val="0"/>
              </a:spcBef>
              <a:spcAft>
                <a:spcPts val="0"/>
              </a:spcAft>
              <a:buClr>
                <a:schemeClr val="accent6"/>
              </a:buClr>
              <a:buSzPts val="6000"/>
              <a:buFont typeface="Teko"/>
              <a:buNone/>
            </a:pPr>
            <a:r>
              <a:rPr b="1" lang="en-US" sz="6000">
                <a:latin typeface="Teko"/>
                <a:ea typeface="Teko"/>
                <a:cs typeface="Teko"/>
                <a:sym typeface="Teko"/>
              </a:rPr>
              <a:t>INTRODUCTION</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4"/>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solidFill>
          <a:srgbClr val="2B0947"/>
        </a:solidFill>
      </p:bgPr>
    </p:bg>
    <p:spTree>
      <p:nvGrpSpPr>
        <p:cNvPr id="398" name="Shape 398"/>
        <p:cNvGrpSpPr/>
        <p:nvPr/>
      </p:nvGrpSpPr>
      <p:grpSpPr>
        <a:xfrm>
          <a:off x="0" y="0"/>
          <a:ext cx="0" cy="0"/>
          <a:chOff x="0" y="0"/>
          <a:chExt cx="0" cy="0"/>
        </a:xfrm>
      </p:grpSpPr>
      <p:sp>
        <p:nvSpPr>
          <p:cNvPr id="399" name="Google Shape;399;p6"/>
          <p:cNvSpPr txBox="1"/>
          <p:nvPr>
            <p:ph type="title"/>
          </p:nvPr>
        </p:nvSpPr>
        <p:spPr>
          <a:xfrm>
            <a:off x="1333498" y="334645"/>
            <a:ext cx="4600577" cy="1325563"/>
          </a:xfrm>
          <a:prstGeom prst="rect">
            <a:avLst/>
          </a:prstGeom>
          <a:noFill/>
          <a:ln>
            <a:noFill/>
          </a:ln>
        </p:spPr>
        <p:txBody>
          <a:bodyPr anchorCtr="0" anchor="b" bIns="45700" lIns="91425" spcFirstLastPara="1" rIns="91425" wrap="square" tIns="45700">
            <a:normAutofit/>
          </a:bodyPr>
          <a:lstStyle/>
          <a:p>
            <a:pPr indent="0" lvl="0" marL="0" rtl="0" algn="l">
              <a:lnSpc>
                <a:spcPct val="90000"/>
              </a:lnSpc>
              <a:spcBef>
                <a:spcPts val="0"/>
              </a:spcBef>
              <a:spcAft>
                <a:spcPts val="0"/>
              </a:spcAft>
              <a:buClr>
                <a:schemeClr val="lt1"/>
              </a:buClr>
              <a:buSzPts val="4000"/>
              <a:buFont typeface="Teko"/>
              <a:buNone/>
            </a:pPr>
            <a:r>
              <a:rPr b="1" lang="en-US" sz="4000">
                <a:latin typeface="Teko"/>
                <a:ea typeface="Teko"/>
                <a:cs typeface="Teko"/>
                <a:sym typeface="Teko"/>
              </a:rPr>
              <a:t>ABOUT THE PROJECT</a:t>
            </a:r>
            <a:endParaRPr/>
          </a:p>
        </p:txBody>
      </p:sp>
      <p:sp>
        <p:nvSpPr>
          <p:cNvPr id="400" name="Google Shape;400;p6"/>
          <p:cNvSpPr txBox="1"/>
          <p:nvPr>
            <p:ph idx="1" type="body"/>
          </p:nvPr>
        </p:nvSpPr>
        <p:spPr>
          <a:xfrm>
            <a:off x="1333499" y="1990725"/>
            <a:ext cx="4391026" cy="3452814"/>
          </a:xfrm>
          <a:prstGeom prst="rect">
            <a:avLst/>
          </a:prstGeom>
          <a:noFill/>
          <a:ln>
            <a:noFill/>
          </a:ln>
        </p:spPr>
        <p:txBody>
          <a:bodyPr anchorCtr="0" anchor="t" bIns="45700" lIns="91425" spcFirstLastPara="1" rIns="91425" wrap="square" tIns="45700">
            <a:noAutofit/>
          </a:bodyPr>
          <a:lstStyle/>
          <a:p>
            <a:pPr indent="0" lvl="0" marL="0" rtl="0" algn="l">
              <a:lnSpc>
                <a:spcPct val="120000"/>
              </a:lnSpc>
              <a:spcBef>
                <a:spcPts val="0"/>
              </a:spcBef>
              <a:spcAft>
                <a:spcPts val="0"/>
              </a:spcAft>
              <a:buClr>
                <a:srgbClr val="E6EDF3"/>
              </a:buClr>
              <a:buSzPts val="2400"/>
              <a:buNone/>
            </a:pPr>
            <a:r>
              <a:rPr i="0" lang="en-US" sz="2400">
                <a:solidFill>
                  <a:srgbClr val="E6EDF3"/>
                </a:solidFill>
                <a:latin typeface="Teko"/>
                <a:ea typeface="Teko"/>
                <a:cs typeface="Teko"/>
                <a:sym typeface="Teko"/>
              </a:rPr>
              <a:t>Handwritten Text Recognition (HTR) system implemented with TensorFlow (TF) and trained on the IAM off-line HTR dataset. The model takes images of single words or text lines (multiple words) as input and outputs the recognized text. 3/4 of the words from the validation-set are correctly recognized, and the character error rate is around 10%.</a:t>
            </a:r>
            <a:endParaRPr sz="24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39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0">
                                            <p:txEl>
                                              <p:pRg end="0" st="0"/>
                                            </p:txEl>
                                          </p:spTgt>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04" name="Shape 404"/>
        <p:cNvGrpSpPr/>
        <p:nvPr/>
      </p:nvGrpSpPr>
      <p:grpSpPr>
        <a:xfrm>
          <a:off x="0" y="0"/>
          <a:ext cx="0" cy="0"/>
          <a:chOff x="0" y="0"/>
          <a:chExt cx="0" cy="0"/>
        </a:xfrm>
      </p:grpSpPr>
      <p:sp>
        <p:nvSpPr>
          <p:cNvPr id="405" name="Google Shape;405;p7"/>
          <p:cNvSpPr txBox="1"/>
          <p:nvPr>
            <p:ph type="title"/>
          </p:nvPr>
        </p:nvSpPr>
        <p:spPr>
          <a:xfrm>
            <a:off x="1034661" y="923633"/>
            <a:ext cx="4579970" cy="538038"/>
          </a:xfrm>
          <a:prstGeom prst="rect">
            <a:avLst/>
          </a:prstGeom>
          <a:no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Teko"/>
              <a:buNone/>
            </a:pPr>
            <a:r>
              <a:rPr b="1" lang="en-US" sz="3600">
                <a:latin typeface="Teko"/>
                <a:ea typeface="Teko"/>
                <a:cs typeface="Teko"/>
                <a:sym typeface="Teko"/>
              </a:rPr>
              <a:t>ABOUT THE PROJECT</a:t>
            </a:r>
            <a:endParaRPr/>
          </a:p>
        </p:txBody>
      </p:sp>
      <p:sp>
        <p:nvSpPr>
          <p:cNvPr id="406" name="Google Shape;406;p7"/>
          <p:cNvSpPr txBox="1"/>
          <p:nvPr>
            <p:ph idx="1" type="body"/>
          </p:nvPr>
        </p:nvSpPr>
        <p:spPr>
          <a:xfrm>
            <a:off x="1034661" y="1461671"/>
            <a:ext cx="6004314" cy="4556782"/>
          </a:xfrm>
          <a:prstGeom prst="rect">
            <a:avLst/>
          </a:prstGeom>
          <a:noFill/>
          <a:ln>
            <a:noFill/>
          </a:ln>
        </p:spPr>
        <p:txBody>
          <a:bodyPr anchorCtr="0" anchor="t" bIns="45700" lIns="91425" spcFirstLastPara="1" rIns="91425" wrap="square" tIns="45700">
            <a:noAutofit/>
          </a:bodyPr>
          <a:lstStyle/>
          <a:p>
            <a:pPr indent="0" lvl="0" marL="0" rtl="0" algn="l">
              <a:lnSpc>
                <a:spcPct val="150000"/>
              </a:lnSpc>
              <a:spcBef>
                <a:spcPts val="0"/>
              </a:spcBef>
              <a:spcAft>
                <a:spcPts val="0"/>
              </a:spcAft>
              <a:buClr>
                <a:schemeClr val="accent6"/>
              </a:buClr>
              <a:buSzPts val="2200"/>
              <a:buNone/>
            </a:pPr>
            <a:r>
              <a:rPr b="1" i="0" lang="en-US" sz="2200">
                <a:solidFill>
                  <a:schemeClr val="accent6"/>
                </a:solidFill>
                <a:latin typeface="Teko"/>
                <a:ea typeface="Teko"/>
                <a:cs typeface="Teko"/>
                <a:sym typeface="Teko"/>
              </a:rPr>
              <a:t>Project Prerequisites</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Python (3.7.4 used)</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IDE (Jupyter used)</a:t>
            </a:r>
            <a:endParaRPr/>
          </a:p>
          <a:p>
            <a:pPr indent="0" lvl="0" marL="0" rtl="0" algn="l">
              <a:lnSpc>
                <a:spcPct val="150000"/>
              </a:lnSpc>
              <a:spcBef>
                <a:spcPts val="0"/>
              </a:spcBef>
              <a:spcAft>
                <a:spcPts val="0"/>
              </a:spcAft>
              <a:buClr>
                <a:schemeClr val="accent6"/>
              </a:buClr>
              <a:buSzPts val="2200"/>
              <a:buNone/>
            </a:pPr>
            <a:r>
              <a:rPr b="1" i="0" lang="en-US" sz="2200">
                <a:solidFill>
                  <a:schemeClr val="accent6"/>
                </a:solidFill>
                <a:latin typeface="Teko"/>
                <a:ea typeface="Teko"/>
                <a:cs typeface="Teko"/>
                <a:sym typeface="Teko"/>
              </a:rPr>
              <a:t>Required frameworks are</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NumPy (version 1.16.5)</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cv2 (OpenCV) (version 3.4.2)</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Keras (version 2.3.1)</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TensorFlow (Keras uses TensorFlow in backend and for some image pre-processing) (version 2.0.0)</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Matplotlib (version 3.1.1)</a:t>
            </a:r>
            <a:endParaRPr/>
          </a:p>
          <a:p>
            <a:pPr indent="-127000" lvl="0" marL="0" rtl="0" algn="l">
              <a:lnSpc>
                <a:spcPct val="150000"/>
              </a:lnSpc>
              <a:spcBef>
                <a:spcPts val="0"/>
              </a:spcBef>
              <a:spcAft>
                <a:spcPts val="0"/>
              </a:spcAft>
              <a:buClr>
                <a:schemeClr val="lt1"/>
              </a:buClr>
              <a:buSzPts val="2000"/>
              <a:buFont typeface="Century Gothic"/>
              <a:buAutoNum type="arabicPeriod"/>
            </a:pPr>
            <a:r>
              <a:rPr i="0" lang="en-US" sz="2000">
                <a:latin typeface="Teko"/>
                <a:ea typeface="Teko"/>
                <a:cs typeface="Teko"/>
                <a:sym typeface="Teko"/>
              </a:rPr>
              <a:t>Pandas (version 0.25.1)</a:t>
            </a:r>
            <a:endParaRPr/>
          </a:p>
        </p:txBody>
      </p:sp>
      <p:pic>
        <p:nvPicPr>
          <p:cNvPr id="407" name="Google Shape;407;p7"/>
          <p:cNvPicPr preferRelativeResize="0"/>
          <p:nvPr/>
        </p:nvPicPr>
        <p:blipFill rotWithShape="1">
          <a:blip r:embed="rId3">
            <a:alphaModFix/>
          </a:blip>
          <a:srcRect b="0" l="0" r="0" t="0"/>
          <a:stretch/>
        </p:blipFill>
        <p:spPr>
          <a:xfrm>
            <a:off x="7964489" y="1655258"/>
            <a:ext cx="1103312" cy="1179488"/>
          </a:xfrm>
          <a:prstGeom prst="rect">
            <a:avLst/>
          </a:prstGeom>
          <a:noFill/>
          <a:ln>
            <a:noFill/>
          </a:ln>
        </p:spPr>
      </p:pic>
      <p:pic>
        <p:nvPicPr>
          <p:cNvPr id="408" name="Google Shape;408;p7"/>
          <p:cNvPicPr preferRelativeResize="0"/>
          <p:nvPr/>
        </p:nvPicPr>
        <p:blipFill rotWithShape="1">
          <a:blip r:embed="rId4">
            <a:alphaModFix/>
          </a:blip>
          <a:srcRect b="0" l="0" r="0" t="0"/>
          <a:stretch/>
        </p:blipFill>
        <p:spPr>
          <a:xfrm>
            <a:off x="9630436" y="1779852"/>
            <a:ext cx="1057275" cy="1057275"/>
          </a:xfrm>
          <a:prstGeom prst="rect">
            <a:avLst/>
          </a:prstGeom>
          <a:noFill/>
          <a:ln>
            <a:noFill/>
          </a:ln>
        </p:spPr>
      </p:pic>
      <p:pic>
        <p:nvPicPr>
          <p:cNvPr descr="add NumPy logo · Issue #428 · gilbarbara/logos · GitHub" id="409" name="Google Shape;409;p7"/>
          <p:cNvPicPr preferRelativeResize="0"/>
          <p:nvPr/>
        </p:nvPicPr>
        <p:blipFill rotWithShape="1">
          <a:blip r:embed="rId5">
            <a:alphaModFix/>
          </a:blip>
          <a:srcRect b="0" l="0" r="0" t="0"/>
          <a:stretch/>
        </p:blipFill>
        <p:spPr>
          <a:xfrm>
            <a:off x="7785101" y="2995611"/>
            <a:ext cx="1462088" cy="1462088"/>
          </a:xfrm>
          <a:prstGeom prst="rect">
            <a:avLst/>
          </a:prstGeom>
          <a:noFill/>
          <a:ln>
            <a:noFill/>
          </a:ln>
        </p:spPr>
      </p:pic>
      <p:pic>
        <p:nvPicPr>
          <p:cNvPr descr="What is pandas?" id="410" name="Google Shape;410;p7"/>
          <p:cNvPicPr preferRelativeResize="0"/>
          <p:nvPr/>
        </p:nvPicPr>
        <p:blipFill rotWithShape="1">
          <a:blip r:embed="rId6">
            <a:alphaModFix/>
          </a:blip>
          <a:srcRect b="0" l="0" r="0" t="0"/>
          <a:stretch/>
        </p:blipFill>
        <p:spPr>
          <a:xfrm>
            <a:off x="9353811" y="3251418"/>
            <a:ext cx="1610523" cy="950473"/>
          </a:xfrm>
          <a:prstGeom prst="rect">
            <a:avLst/>
          </a:prstGeom>
          <a:noFill/>
          <a:ln>
            <a:noFill/>
          </a:ln>
        </p:spPr>
      </p:pic>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05"/>
                                        </p:tgtEl>
                                        <p:attrNameLst>
                                          <p:attrName>style.visibility</p:attrName>
                                        </p:attrNameLst>
                                      </p:cBhvr>
                                      <p:to>
                                        <p:strVal val="visible"/>
                                      </p:to>
                                    </p:set>
                                    <p:animEffect filter="fade" transition="in">
                                      <p:cBhvr>
                                        <p:cTn dur="500"/>
                                        <p:tgtEl>
                                          <p:spTgt spid="405"/>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0" st="0"/>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1" st="1"/>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2" st="2"/>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3" st="3"/>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4" st="4"/>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5" st="5"/>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6" st="6"/>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7" st="7"/>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8" st="8"/>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6">
                                            <p:txEl>
                                              <p:pRg end="9" st="9"/>
                                            </p:txEl>
                                          </p:spTgt>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7"/>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8"/>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09"/>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0"/>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4" name="Shape 414"/>
        <p:cNvGrpSpPr/>
        <p:nvPr/>
      </p:nvGrpSpPr>
      <p:grpSpPr>
        <a:xfrm>
          <a:off x="0" y="0"/>
          <a:ext cx="0" cy="0"/>
          <a:chOff x="0" y="0"/>
          <a:chExt cx="0" cy="0"/>
        </a:xfrm>
      </p:grpSpPr>
      <p:sp>
        <p:nvSpPr>
          <p:cNvPr id="415" name="Google Shape;415;p8"/>
          <p:cNvSpPr txBox="1"/>
          <p:nvPr>
            <p:ph type="title"/>
          </p:nvPr>
        </p:nvSpPr>
        <p:spPr>
          <a:xfrm>
            <a:off x="1106372" y="1327759"/>
            <a:ext cx="4989628" cy="1929505"/>
          </a:xfrm>
          <a:prstGeom prst="rect">
            <a:avLst/>
          </a:prstGeom>
          <a:noFill/>
          <a:ln>
            <a:noFill/>
          </a:ln>
        </p:spPr>
        <p:txBody>
          <a:bodyPr anchorCtr="0" anchor="b" bIns="45700" lIns="91425" spcFirstLastPara="1" rIns="91425" wrap="square" tIns="45700">
            <a:noAutofit/>
          </a:bodyPr>
          <a:lstStyle/>
          <a:p>
            <a:pPr indent="0" lvl="0" marL="0" rtl="0" algn="l">
              <a:lnSpc>
                <a:spcPct val="90000"/>
              </a:lnSpc>
              <a:spcBef>
                <a:spcPts val="0"/>
              </a:spcBef>
              <a:spcAft>
                <a:spcPts val="0"/>
              </a:spcAft>
              <a:buClr>
                <a:schemeClr val="accent6"/>
              </a:buClr>
              <a:buSzPts val="6000"/>
              <a:buFont typeface="Teko"/>
              <a:buNone/>
            </a:pPr>
            <a:r>
              <a:rPr b="1" lang="en-US" sz="6000">
                <a:latin typeface="Teko"/>
                <a:ea typeface="Teko"/>
                <a:cs typeface="Teko"/>
                <a:sym typeface="Teko"/>
              </a:rPr>
              <a:t>OCR &amp; HTR </a:t>
            </a:r>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15"/>
                                        </p:tgtEl>
                                        <p:attrNameLst>
                                          <p:attrName>style.visibility</p:attrName>
                                        </p:attrNameLst>
                                      </p:cBhvr>
                                      <p:to>
                                        <p:strVal val="visible"/>
                                      </p:to>
                                    </p:se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419" name="Shape 419"/>
        <p:cNvGrpSpPr/>
        <p:nvPr/>
      </p:nvGrpSpPr>
      <p:grpSpPr>
        <a:xfrm>
          <a:off x="0" y="0"/>
          <a:ext cx="0" cy="0"/>
          <a:chOff x="0" y="0"/>
          <a:chExt cx="0" cy="0"/>
        </a:xfrm>
      </p:grpSpPr>
      <p:sp>
        <p:nvSpPr>
          <p:cNvPr id="420" name="Google Shape;420;p9"/>
          <p:cNvSpPr txBox="1"/>
          <p:nvPr>
            <p:ph type="title"/>
          </p:nvPr>
        </p:nvSpPr>
        <p:spPr>
          <a:xfrm>
            <a:off x="567404" y="885825"/>
            <a:ext cx="7204996" cy="742949"/>
          </a:xfrm>
          <a:prstGeom prst="rect">
            <a:avLst/>
          </a:prstGeom>
          <a:solidFill>
            <a:schemeClr val="accent1"/>
          </a:solidFill>
          <a:ln>
            <a:noFill/>
          </a:ln>
        </p:spPr>
        <p:txBody>
          <a:bodyPr anchorCtr="0" anchor="t" bIns="45700" lIns="91425" spcFirstLastPara="1" rIns="91425" wrap="square" tIns="45700">
            <a:noAutofit/>
          </a:bodyPr>
          <a:lstStyle/>
          <a:p>
            <a:pPr indent="0" lvl="0" marL="0" rtl="0" algn="l">
              <a:lnSpc>
                <a:spcPct val="90000"/>
              </a:lnSpc>
              <a:spcBef>
                <a:spcPts val="0"/>
              </a:spcBef>
              <a:spcAft>
                <a:spcPts val="0"/>
              </a:spcAft>
              <a:buClr>
                <a:schemeClr val="accent6"/>
              </a:buClr>
              <a:buSzPts val="3600"/>
              <a:buFont typeface="Teko"/>
              <a:buNone/>
            </a:pPr>
            <a:r>
              <a:rPr b="1" lang="en-US" sz="3600">
                <a:solidFill>
                  <a:schemeClr val="accent6"/>
                </a:solidFill>
                <a:latin typeface="Teko"/>
                <a:ea typeface="Teko"/>
                <a:cs typeface="Teko"/>
                <a:sym typeface="Teko"/>
              </a:rPr>
              <a:t>OPTICAL CHARACTER RECOGNITION</a:t>
            </a:r>
            <a:endParaRPr/>
          </a:p>
        </p:txBody>
      </p:sp>
      <p:sp>
        <p:nvSpPr>
          <p:cNvPr id="421" name="Google Shape;421;p9"/>
          <p:cNvSpPr txBox="1"/>
          <p:nvPr>
            <p:ph idx="1" type="body"/>
          </p:nvPr>
        </p:nvSpPr>
        <p:spPr>
          <a:xfrm>
            <a:off x="733425" y="1628774"/>
            <a:ext cx="10877550" cy="4819191"/>
          </a:xfrm>
          <a:prstGeom prst="rect">
            <a:avLst/>
          </a:prstGeom>
          <a:noFill/>
          <a:ln>
            <a:noFill/>
          </a:ln>
        </p:spPr>
        <p:txBody>
          <a:bodyPr anchorCtr="0" anchor="t" bIns="45700" lIns="91425" spcFirstLastPara="1" rIns="91425" wrap="square" tIns="45700">
            <a:noAutofit/>
          </a:bodyPr>
          <a:lstStyle/>
          <a:p>
            <a:pPr indent="0" lvl="0" marL="0" rtl="0" algn="l">
              <a:lnSpc>
                <a:spcPct val="200000"/>
              </a:lnSpc>
              <a:spcBef>
                <a:spcPts val="0"/>
              </a:spcBef>
              <a:spcAft>
                <a:spcPts val="0"/>
              </a:spcAft>
              <a:buClr>
                <a:schemeClr val="lt1"/>
              </a:buClr>
              <a:buSzPts val="2000"/>
              <a:buNone/>
            </a:pPr>
            <a:r>
              <a:rPr b="1" i="0" lang="en-US" sz="2000" u="sng">
                <a:latin typeface="Teko"/>
                <a:ea typeface="Teko"/>
                <a:cs typeface="Teko"/>
                <a:sym typeface="Teko"/>
              </a:rPr>
              <a:t>Optical character recognition</a:t>
            </a:r>
            <a:r>
              <a:rPr b="1" i="0" lang="en-US" sz="2000">
                <a:latin typeface="Teko"/>
                <a:ea typeface="Teko"/>
                <a:cs typeface="Teko"/>
                <a:sym typeface="Teko"/>
              </a:rPr>
              <a:t> (OCR) </a:t>
            </a:r>
            <a:r>
              <a:rPr b="0" i="0" lang="en-US" sz="2000">
                <a:latin typeface="Teko"/>
                <a:ea typeface="Teko"/>
                <a:cs typeface="Teko"/>
                <a:sym typeface="Teko"/>
              </a:rPr>
              <a:t>is a process of converting images of typed, handwritten, or printed text into machine-encoded text. OCR is widely used to convert books and documents into electronic format, to digitize printed documents, to recognize text from images, and to make text searchable and machine-readable.</a:t>
            </a:r>
            <a:r>
              <a:rPr lang="en-US" sz="2000">
                <a:latin typeface="Teko"/>
                <a:ea typeface="Teko"/>
                <a:cs typeface="Teko"/>
                <a:sym typeface="Teko"/>
              </a:rPr>
              <a:t> </a:t>
            </a:r>
            <a:r>
              <a:rPr b="0" i="0" lang="en-US" sz="2000">
                <a:latin typeface="Teko"/>
                <a:ea typeface="Teko"/>
                <a:cs typeface="Teko"/>
                <a:sym typeface="Teko"/>
              </a:rPr>
              <a:t>However, the disadvantages of optical character recognition are many.</a:t>
            </a:r>
            <a:r>
              <a:rPr b="1" i="0" lang="en-US" sz="2000">
                <a:solidFill>
                  <a:srgbClr val="051E50"/>
                </a:solidFill>
                <a:latin typeface="Proxima Nova"/>
                <a:ea typeface="Proxima Nova"/>
                <a:cs typeface="Proxima Nova"/>
                <a:sym typeface="Proxima Nova"/>
              </a:rPr>
              <a:t> </a:t>
            </a:r>
            <a:r>
              <a:rPr lang="en-US" sz="2000">
                <a:latin typeface="Teko"/>
                <a:ea typeface="Teko"/>
                <a:cs typeface="Teko"/>
                <a:sym typeface="Teko"/>
              </a:rPr>
              <a:t>Handwriting recognition tends to be significantly harder than traditional OCR that uses specific fonts/characters.</a:t>
            </a:r>
            <a:endParaRPr/>
          </a:p>
          <a:p>
            <a:pPr indent="0" lvl="0" marL="0" rtl="0" algn="l">
              <a:lnSpc>
                <a:spcPct val="200000"/>
              </a:lnSpc>
              <a:spcBef>
                <a:spcPts val="0"/>
              </a:spcBef>
              <a:spcAft>
                <a:spcPts val="0"/>
              </a:spcAft>
              <a:buClr>
                <a:schemeClr val="lt1"/>
              </a:buClr>
              <a:buSzPts val="2000"/>
              <a:buNone/>
            </a:pPr>
            <a:r>
              <a:rPr lang="en-US" sz="2000">
                <a:latin typeface="Teko"/>
                <a:ea typeface="Teko"/>
                <a:cs typeface="Teko"/>
                <a:sym typeface="Teko"/>
              </a:rPr>
              <a:t>The reason this concept is so challenging is that unlike computer fonts, there are nearly infinite variations of handwriting styles. Every one of us has a personal style that is specific and unique.</a:t>
            </a:r>
            <a:endParaRPr/>
          </a:p>
          <a:p>
            <a:pPr indent="0" lvl="0" marL="0" rtl="0" algn="l">
              <a:lnSpc>
                <a:spcPct val="200000"/>
              </a:lnSpc>
              <a:spcBef>
                <a:spcPts val="0"/>
              </a:spcBef>
              <a:spcAft>
                <a:spcPts val="0"/>
              </a:spcAft>
              <a:buClr>
                <a:schemeClr val="lt1"/>
              </a:buClr>
              <a:buSzPts val="2000"/>
              <a:buNone/>
            </a:pPr>
            <a:r>
              <a:t/>
            </a:r>
            <a:endParaRPr sz="2000">
              <a:latin typeface="Teko"/>
              <a:ea typeface="Teko"/>
              <a:cs typeface="Teko"/>
              <a:sym typeface="Teko"/>
            </a:endParaRPr>
          </a:p>
        </p:txBody>
      </p:sp>
    </p:spTree>
  </p:cSld>
  <p:clrMapOvr>
    <a:masterClrMapping/>
  </p:clrMapOvr>
  <p:timing>
    <p:tnLst>
      <p:par>
        <p:cTn dur="indefinite" nodeType="tmRoot" restart="never">
          <p:childTnLst>
            <p:seq concurrent="1" nextAc="seek">
              <p:cTn dur="indefinite" id="2" nodeType="mainSeq">
                <p:childTnLst>
                  <p:par>
                    <p:cTn fill="hold">
                      <p:stCondLst>
                        <p:cond delay="indefinite"/>
                      </p:stCondLst>
                      <p:childTnLst>
                        <p:par>
                          <p:cTn fill="hold">
                            <p:stCondLst>
                              <p:cond delay="0"/>
                            </p:stCondLst>
                            <p:childTnLst>
                              <p:par>
                                <p:cTn fill="hold" nodeType="clickEffect" presetClass="entr" presetID="1" presetSubtype="0">
                                  <p:stCondLst>
                                    <p:cond delay="0"/>
                                  </p:stCondLst>
                                  <p:childTnLst>
                                    <p:set>
                                      <p:cBhvr>
                                        <p:cTn dur="1" fill="hold">
                                          <p:stCondLst>
                                            <p:cond delay="0"/>
                                          </p:stCondLst>
                                        </p:cTn>
                                        <p:tgtEl>
                                          <p:spTgt spid="420"/>
                                        </p:tgtEl>
                                        <p:attrNameLst>
                                          <p:attrName>style.visibility</p:attrName>
                                        </p:attrNameLst>
                                      </p:cBhvr>
                                      <p:to>
                                        <p:strVal val="visible"/>
                                      </p:to>
                                    </p:se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0" st="0"/>
                                            </p:txEl>
                                          </p:spTgt>
                                        </p:tgtEl>
                                        <p:attrNameLst>
                                          <p:attrName>style.visibility</p:attrName>
                                        </p:attrNameLst>
                                      </p:cBhvr>
                                      <p:to>
                                        <p:strVal val="visible"/>
                                      </p:to>
                                    </p:set>
                                    <p:animEffect filter="fade" transition="in">
                                      <p:cBhvr>
                                        <p:cTn dur="500"/>
                                        <p:tgtEl>
                                          <p:spTgt spid="421">
                                            <p:txEl>
                                              <p:pRg end="0" st="0"/>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1" st="1"/>
                                            </p:txEl>
                                          </p:spTgt>
                                        </p:tgtEl>
                                        <p:attrNameLst>
                                          <p:attrName>style.visibility</p:attrName>
                                        </p:attrNameLst>
                                      </p:cBhvr>
                                      <p:to>
                                        <p:strVal val="visible"/>
                                      </p:to>
                                    </p:set>
                                    <p:animEffect filter="fade" transition="in">
                                      <p:cBhvr>
                                        <p:cTn dur="500"/>
                                        <p:tgtEl>
                                          <p:spTgt spid="421">
                                            <p:txEl>
                                              <p:pRg end="1" st="1"/>
                                            </p:txEl>
                                          </p:spTgt>
                                        </p:tgtEl>
                                      </p:cBhvr>
                                    </p:animEffect>
                                  </p:childTnLst>
                                </p:cTn>
                              </p:par>
                            </p:childTnLst>
                          </p:cTn>
                        </p:par>
                      </p:childTnLst>
                    </p:cTn>
                  </p:par>
                  <p:par>
                    <p:cTn fill="hold">
                      <p:stCondLst>
                        <p:cond delay="indefinite"/>
                      </p:stCondLst>
                      <p:childTnLst>
                        <p:par>
                          <p:cTn fill="hold">
                            <p:stCondLst>
                              <p:cond delay="0"/>
                            </p:stCondLst>
                            <p:childTnLst>
                              <p:par>
                                <p:cTn fill="hold" nodeType="clickEffect" presetClass="entr" presetID="10" presetSubtype="0">
                                  <p:stCondLst>
                                    <p:cond delay="0"/>
                                  </p:stCondLst>
                                  <p:childTnLst>
                                    <p:set>
                                      <p:cBhvr>
                                        <p:cTn dur="1" fill="hold">
                                          <p:stCondLst>
                                            <p:cond delay="0"/>
                                          </p:stCondLst>
                                        </p:cTn>
                                        <p:tgtEl>
                                          <p:spTgt spid="421">
                                            <p:txEl>
                                              <p:pRg end="2" st="2"/>
                                            </p:txEl>
                                          </p:spTgt>
                                        </p:tgtEl>
                                        <p:attrNameLst>
                                          <p:attrName>style.visibility</p:attrName>
                                        </p:attrNameLst>
                                      </p:cBhvr>
                                      <p:to>
                                        <p:strVal val="visible"/>
                                      </p:to>
                                    </p:set>
                                    <p:animEffect filter="fade" transition="in">
                                      <p:cBhvr>
                                        <p:cTn dur="500"/>
                                        <p:tgtEl>
                                          <p:spTgt spid="421">
                                            <p:txEl>
                                              <p:pRg end="2" st="2"/>
                                            </p:txEl>
                                          </p:spTgt>
                                        </p:tgtEl>
                                      </p:cBhvr>
                                    </p:animEffect>
                                  </p:childTnLst>
                                </p:cTn>
                              </p:par>
                            </p:childTnLst>
                          </p:cTn>
                        </p:par>
                      </p:childTnLst>
                    </p:cTn>
                  </p:par>
                </p:childTnLst>
              </p:cTn>
              <p:prevCondLst>
                <p:cond evt="onPrev">
                  <p:tgtEl>
                    <p:sldTgt/>
                  </p:tgtEl>
                </p:cond>
              </p:prevCondLst>
              <p:nextCondLst>
                <p:cond evt="onNext">
                  <p:tgtEl>
                    <p:sldTgt/>
                  </p:tgtEl>
                </p:cond>
              </p:nextCondLst>
            </p:seq>
          </p:childTnLst>
        </p:cTn>
      </p:par>
    </p:tnLst>
  </p:timing>
</p:sld>
</file>

<file path=ppt/theme/theme1.xml><?xml version="1.0" encoding="utf-8"?>
<a:theme xmlns:a="http://schemas.openxmlformats.org/drawingml/2006/main" xmlns:r="http://schemas.openxmlformats.org/officeDocument/2006/relationships" name="Office Theme">
  <a:themeElements>
    <a:clrScheme name="Custom 18">
      <a:dk1>
        <a:srgbClr val="000000"/>
      </a:dk1>
      <a:lt1>
        <a:srgbClr val="FFFFFF"/>
      </a:lt1>
      <a:dk2>
        <a:srgbClr val="140A59"/>
      </a:dk2>
      <a:lt2>
        <a:srgbClr val="E7E6E6"/>
      </a:lt2>
      <a:accent1>
        <a:srgbClr val="2B0348"/>
      </a:accent1>
      <a:accent2>
        <a:srgbClr val="763788"/>
      </a:accent2>
      <a:accent3>
        <a:srgbClr val="EF050C"/>
      </a:accent3>
      <a:accent4>
        <a:srgbClr val="B01E4C"/>
      </a:accent4>
      <a:accent5>
        <a:srgbClr val="0565FA"/>
      </a:accent5>
      <a:accent6>
        <a:srgbClr val="0BE1FF"/>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Office Theme">
  <a:themeElements>
    <a:clrScheme name="Office">
      <a:dk1>
        <a:srgbClr val="000000"/>
      </a:dk1>
      <a:lt1>
        <a:srgbClr val="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erms:created xsi:type="dcterms:W3CDTF">2023-06-11T07:46:24Z</dcterms:created>
  <dc:creator>kalpvenk@gmail.com</dc:creator>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0x01010079F111ED35F8CC479449609E8A0923A6</vt:lpwstr>
  </property>
</Properties>
</file>